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94" r:id="rId4"/>
    <p:sldId id="395" r:id="rId5"/>
    <p:sldId id="396" r:id="rId6"/>
    <p:sldId id="398" r:id="rId7"/>
    <p:sldId id="462" r:id="rId8"/>
    <p:sldId id="463" r:id="rId9"/>
    <p:sldId id="464" r:id="rId10"/>
    <p:sldId id="479" r:id="rId11"/>
    <p:sldId id="466" r:id="rId12"/>
    <p:sldId id="467" r:id="rId13"/>
    <p:sldId id="445" r:id="rId14"/>
    <p:sldId id="446" r:id="rId15"/>
    <p:sldId id="447" r:id="rId16"/>
    <p:sldId id="482" r:id="rId17"/>
    <p:sldId id="483" r:id="rId18"/>
    <p:sldId id="449" r:id="rId19"/>
    <p:sldId id="451" r:id="rId20"/>
    <p:sldId id="455" r:id="rId21"/>
    <p:sldId id="456" r:id="rId22"/>
    <p:sldId id="457" r:id="rId23"/>
    <p:sldId id="459" r:id="rId24"/>
    <p:sldId id="460" r:id="rId25"/>
    <p:sldId id="454" r:id="rId26"/>
    <p:sldId id="474" r:id="rId27"/>
    <p:sldId id="476" r:id="rId28"/>
    <p:sldId id="400" r:id="rId29"/>
    <p:sldId id="401" r:id="rId30"/>
    <p:sldId id="478" r:id="rId31"/>
    <p:sldId id="293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499EF7-2DEF-4D62-9CE7-32451E4EFA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F144D68-6264-4A2E-8CF1-4679EFCA6A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E80CB9-F26F-46DF-9D01-1B21696D7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66BA-72ED-45EC-94A1-8EC1C3BE32A2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1F865B-F830-41A9-99C9-3BF25AA42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1D07B4-4C2C-4DE4-B965-B9E07B87A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D872-631D-407E-822C-708060E4B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002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1DFC26-8F92-4538-A432-E02A81DDB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F094CD7-5CA9-4141-931A-D2F21C5FE0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F46EFA-6FF7-4FD8-9862-79E8C380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66BA-72ED-45EC-94A1-8EC1C3BE32A2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FCBD5D-E257-4937-AAC9-40903B962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310834-CBA5-4902-9F84-B4685EA51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D872-631D-407E-822C-708060E4B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334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E83CA81-C5BD-4694-8E3F-57FF93EDBA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9D9937-D9BE-4107-BDE5-8F97DFAA8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1D5892-7CBC-43C7-A99F-6AA7FAAA8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66BA-72ED-45EC-94A1-8EC1C3BE32A2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CF14F1-4C75-4724-8769-62140159B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C1D50F-F1CF-4B8F-BFBA-CB1D2E7BA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D872-631D-407E-822C-708060E4B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05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D4F375-BD2A-4535-A009-AD7482ACC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CBBC7F-F24F-409B-80CB-3E205C8E9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2072A6-2372-4964-84BA-8C081F80A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66BA-72ED-45EC-94A1-8EC1C3BE32A2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5D9B32-7779-4F88-9135-A8AF7224D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12C309-2EFE-40AD-BD8E-D0455ACCA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D872-631D-407E-822C-708060E4B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786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8F6CC7-14D9-4208-B96A-D006E155A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291D01-1509-4E01-A730-963A1D7D1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4217FD-D516-4641-A4DE-DC10706AD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66BA-72ED-45EC-94A1-8EC1C3BE32A2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D013AE-ADE7-4B97-99A5-FA7EA4F88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243393-5C1F-4E99-BF4B-8A7502655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D872-631D-407E-822C-708060E4B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05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735EEE-8F8A-422A-AC0A-D9AB6E791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01216B-EB5A-435F-9D53-5B0518821A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C52BA0-041B-4E71-BB43-E46F67F8E8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A5D4A9-BC0B-45B2-B473-92D3E95CE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66BA-72ED-45EC-94A1-8EC1C3BE32A2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9F17EE-94A2-4D0A-AB9D-04E46B28A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E929E4-A32E-4CF0-8B89-35A6413E6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D872-631D-407E-822C-708060E4B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961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62CCCB-0F0C-4C5E-8983-0EB0C1311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5BA288-257D-4618-AAD0-EE6DF4A72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512216F-059F-4586-B8A1-2FEA533F7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8E2CC97-949D-499C-B6D7-199F465A86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6491409-B387-4450-8631-7B23D0AE87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C85491-3541-43F2-B505-EA589B40E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66BA-72ED-45EC-94A1-8EC1C3BE32A2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CE484E5-E8E1-40AA-887B-2FFD89744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D8EFD95-158A-41E9-97DD-53A6FD826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D872-631D-407E-822C-708060E4B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576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433065-5E9A-4F59-B057-A56B851AD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4383141-D539-49CA-9292-A19975B40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66BA-72ED-45EC-94A1-8EC1C3BE32A2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C3BDC9B-CE78-480A-BF8A-D0BC97CFE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CCC4D77-B0A8-4E41-AB36-A3F360B2C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D872-631D-407E-822C-708060E4B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321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C74A54A-EC1F-4757-A632-68BD2A4B7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66BA-72ED-45EC-94A1-8EC1C3BE32A2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6B556AA-B8B5-48E0-945A-C28140B7E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0E5327F-DC9D-4610-8F7A-0CED33F4F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D872-631D-407E-822C-708060E4B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704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DE109-3CA8-44AA-B3EF-A05DAF7AF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81D01C-4306-4A0C-8C7E-8EE910B89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B4E3AE-030C-4026-B63F-73367ACE0B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FB5063-F515-456B-89E3-DD8A6F922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66BA-72ED-45EC-94A1-8EC1C3BE32A2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501721-D307-4ABC-B389-30065C541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F54FCF-98C6-465E-A277-442CADE57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D872-631D-407E-822C-708060E4B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325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389606-7D46-4E52-8CDA-03109AE33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29F1AB1-300A-46AF-B018-949C1F7D66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5618BA-A5FF-4CBD-A52A-E9EBA831F4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9809BD-4BDA-4DA8-878E-BA49E58F7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66BA-72ED-45EC-94A1-8EC1C3BE32A2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1EF420-05DD-4039-9A87-44D3AB227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4403CA-D5ED-4B4F-878C-EA2C49899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D872-631D-407E-822C-708060E4B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47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5072EE-E702-45BD-B0DB-F36FF88C8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819AEA-F322-4E15-A3B5-A9154B729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C3ABDF-BEB7-4E2D-A547-00E7FDAAD9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C66BA-72ED-45EC-94A1-8EC1C3BE32A2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5545D6-E537-4D56-A4DB-146CFC9C2E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4408E5-E564-43EE-9BAA-EB08249B11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6D872-631D-407E-822C-708060E4B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12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../&#1042;&#1074;&#1077;&#1076;&#1077;&#1085;&#1080;&#1077;.ppt#-1,11,&#1058;&#1080;&#1087;&#1099; &#1089;&#1074;&#1103;&#1079;&#1077;&#1081;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3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53C3BAA-3B2B-474B-B27C-7F8E76EEB1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37420"/>
            <a:ext cx="12192000" cy="7174323"/>
          </a:xfrm>
          <a:prstGeom prst="rect">
            <a:avLst/>
          </a:prstGeom>
          <a:effectLst>
            <a:softEdge rad="0"/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FA6381A-4E13-462E-BBA9-7E0FB44E1A55}"/>
              </a:ext>
            </a:extLst>
          </p:cNvPr>
          <p:cNvSpPr/>
          <p:nvPr/>
        </p:nvSpPr>
        <p:spPr>
          <a:xfrm>
            <a:off x="2349131" y="-171425"/>
            <a:ext cx="7630395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ӘЛ ФАРАБИ АТЫНДАҒЫ ҚАЗАҚ ҰЛТТЫҚ  УНИВЕРСИТЕТІ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62272C-247E-4AE0-A258-F40EF5616639}"/>
              </a:ext>
            </a:extLst>
          </p:cNvPr>
          <p:cNvSpPr txBox="1"/>
          <p:nvPr/>
        </p:nvSpPr>
        <p:spPr>
          <a:xfrm>
            <a:off x="1388244" y="1083946"/>
            <a:ext cx="95521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ОРГАНИКАЛЫҚ ЗАТТАРДЫҢ, ТАБИҒИ ҚОСЫЛЫСТАРДЫҢ </a:t>
            </a:r>
          </a:p>
          <a:p>
            <a:pPr algn="ctr"/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ЖӘНЕ ПОЛИМЕРЛЕРДІҢ ХИМИЯСЫ МЕН ТЕХНОЛОГИЯСЫ КАФЕДРАСЫ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EE6110-452E-4D00-98EE-71FCBEC1B330}"/>
              </a:ext>
            </a:extLst>
          </p:cNvPr>
          <p:cNvSpPr txBox="1"/>
          <p:nvPr/>
        </p:nvSpPr>
        <p:spPr>
          <a:xfrm>
            <a:off x="1216404" y="2436595"/>
            <a:ext cx="107658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ДӘРІС № 2</a:t>
            </a:r>
          </a:p>
          <a:p>
            <a:pPr algn="ctr"/>
            <a:r>
              <a:rPr lang="ru-RU" sz="2800" b="1" dirty="0"/>
              <a:t> </a:t>
            </a:r>
            <a:r>
              <a:rPr lang="kk-K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Органикалық қосылыстардағы байланыс түрлері,  көміртегі атомының гибридтену типтері. Органикалық қосылыстардың реакция қабілеті, реакциялардың типтері</a:t>
            </a:r>
            <a:endParaRPr lang="ru-RU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CE46F6-6328-4187-A02E-3E80EB57F746}"/>
              </a:ext>
            </a:extLst>
          </p:cNvPr>
          <p:cNvSpPr txBox="1"/>
          <p:nvPr/>
        </p:nvSpPr>
        <p:spPr>
          <a:xfrm>
            <a:off x="4028989" y="4732727"/>
            <a:ext cx="7953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err="1"/>
              <a:t>Әл</a:t>
            </a:r>
            <a:r>
              <a:rPr lang="ru-RU" sz="2400" b="1" i="1" dirty="0"/>
              <a:t> Фараби </a:t>
            </a:r>
            <a:r>
              <a:rPr lang="ru-RU" sz="2400" b="1" i="1" dirty="0" err="1"/>
              <a:t>атындағы</a:t>
            </a:r>
            <a:r>
              <a:rPr lang="ru-RU" sz="2400" b="1" i="1" dirty="0"/>
              <a:t> </a:t>
            </a:r>
            <a:r>
              <a:rPr lang="ru-RU" sz="2400" b="1" i="1" dirty="0" err="1"/>
              <a:t>ҚазҰУ</a:t>
            </a:r>
            <a:r>
              <a:rPr lang="ru-RU" sz="2400" b="1" i="1" dirty="0"/>
              <a:t>, </a:t>
            </a:r>
            <a:r>
              <a:rPr lang="ru-RU" sz="2400" b="1" i="1" dirty="0" err="1"/>
              <a:t>ОЗТҚжПХТ</a:t>
            </a:r>
            <a:r>
              <a:rPr lang="ru-RU" sz="2400" b="1" i="1" dirty="0"/>
              <a:t> </a:t>
            </a:r>
            <a:r>
              <a:rPr lang="ru-RU" sz="2400" b="1" i="1" dirty="0" err="1"/>
              <a:t>кафедрасының</a:t>
            </a:r>
            <a:r>
              <a:rPr lang="ru-RU" sz="2400" b="1" i="1" dirty="0"/>
              <a:t> </a:t>
            </a:r>
            <a:r>
              <a:rPr lang="ru-RU" sz="2400" b="1" i="1" dirty="0" err="1"/>
              <a:t>доценті</a:t>
            </a:r>
            <a:r>
              <a:rPr lang="ru-RU" sz="2400" b="1" i="1" dirty="0"/>
              <a:t>, </a:t>
            </a:r>
            <a:r>
              <a:rPr lang="ru-RU" sz="2400" b="1" i="1" dirty="0" err="1"/>
              <a:t>х.ғ.к</a:t>
            </a:r>
            <a:r>
              <a:rPr lang="ru-RU" sz="2400" b="1" i="1" dirty="0"/>
              <a:t>. Бектемисова А.Ө.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FF4CCF-61E9-45B9-AD6F-C515A856AA0D}"/>
              </a:ext>
            </a:extLst>
          </p:cNvPr>
          <p:cNvSpPr txBox="1"/>
          <p:nvPr/>
        </p:nvSpPr>
        <p:spPr>
          <a:xfrm>
            <a:off x="5943599" y="5996225"/>
            <a:ext cx="2003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/>
              <a:t>Алматы  2024</a:t>
            </a:r>
          </a:p>
        </p:txBody>
      </p:sp>
    </p:spTree>
    <p:extLst>
      <p:ext uri="{BB962C8B-B14F-4D97-AF65-F5344CB8AC3E}">
        <p14:creationId xmlns:p14="http://schemas.microsoft.com/office/powerpoint/2010/main" val="1663789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BB19AE-8B33-043A-5C74-C89014876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5B6D3336-CEA9-72B2-149D-64A6F9166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" y="66098"/>
            <a:ext cx="11939587" cy="725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5DEBB5-B9F7-D524-064B-05093D2EA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7656" y="0"/>
            <a:ext cx="1054344" cy="117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612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A14CBF-DA4A-325F-088F-51DF3CE66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7538F4F-55D6-3070-BCE4-B685FAF78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CE8172FE-C30B-447E-A273-CEB6FE024F9F}" type="slidenum">
              <a:rPr lang="ru-RU" altLang="ru-RU">
                <a:latin typeface="Arial" panose="020B0604020202020204" pitchFamily="34" charset="0"/>
              </a:rPr>
              <a:pPr/>
              <a:t>11</a:t>
            </a:fld>
            <a:endParaRPr lang="ru-RU" altLang="ru-RU">
              <a:latin typeface="Arial" panose="020B0604020202020204" pitchFamily="34" charset="0"/>
            </a:endParaRPr>
          </a:p>
        </p:txBody>
      </p:sp>
      <p:pic>
        <p:nvPicPr>
          <p:cNvPr id="53252" name="Рисунок 3">
            <a:extLst>
              <a:ext uri="{FF2B5EF4-FFF2-40B4-BE49-F238E27FC236}">
                <a16:creationId xmlns:a16="http://schemas.microsoft.com/office/drawing/2014/main" id="{83299719-C013-4819-305E-43FFCBBBC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472" y="351724"/>
            <a:ext cx="10136909" cy="6715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C620C2-3220-3CF3-F8C3-03977AFE0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7656" y="0"/>
            <a:ext cx="1054344" cy="117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70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104D13-D440-1B21-CD31-C92A4EEB4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9E18237-40C8-4FE7-D754-E30EC4E84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2E0660F0-72AD-4BD2-8EA2-8EFD978A9B5E}" type="slidenum">
              <a:rPr lang="ru-RU" altLang="ru-RU">
                <a:latin typeface="Arial" panose="020B0604020202020204" pitchFamily="34" charset="0"/>
              </a:rPr>
              <a:pPr/>
              <a:t>12</a:t>
            </a:fld>
            <a:endParaRPr lang="ru-RU" altLang="ru-RU">
              <a:latin typeface="Arial" panose="020B0604020202020204" pitchFamily="34" charset="0"/>
            </a:endParaRPr>
          </a:p>
        </p:txBody>
      </p:sp>
      <p:pic>
        <p:nvPicPr>
          <p:cNvPr id="57348" name="Рисунок 3">
            <a:extLst>
              <a:ext uri="{FF2B5EF4-FFF2-40B4-BE49-F238E27FC236}">
                <a16:creationId xmlns:a16="http://schemas.microsoft.com/office/drawing/2014/main" id="{2AB0DF0E-EF4C-4788-770E-AC5956104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50" y="277813"/>
            <a:ext cx="10269188" cy="649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71AF90-78D4-B94C-4357-BEFC6B7D2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7656" y="0"/>
            <a:ext cx="1054344" cy="117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086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151E722-B201-4802-B72A-5699B0CA6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08CFABC6-34B1-453E-B7D0-F42876C2C7D2}" type="slidenum">
              <a:rPr lang="ru-RU" altLang="ru-RU">
                <a:latin typeface="Arial" panose="020B0604020202020204" pitchFamily="34" charset="0"/>
              </a:rPr>
              <a:pPr/>
              <a:t>13</a:t>
            </a:fld>
            <a:endParaRPr lang="ru-RU" altLang="ru-RU">
              <a:latin typeface="Arial" panose="020B0604020202020204" pitchFamily="34" charset="0"/>
            </a:endParaRPr>
          </a:p>
        </p:txBody>
      </p:sp>
      <p:pic>
        <p:nvPicPr>
          <p:cNvPr id="13315" name="Рисунок 3">
            <a:extLst>
              <a:ext uri="{FF2B5EF4-FFF2-40B4-BE49-F238E27FC236}">
                <a16:creationId xmlns:a16="http://schemas.microsoft.com/office/drawing/2014/main" id="{8E81D9ED-A652-8942-010B-B1E253BE2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9" y="152401"/>
            <a:ext cx="9032875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2835695-020C-30EE-DBE7-8A5BC4570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1935" y="0"/>
            <a:ext cx="1054699" cy="118272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Номер слайда 3">
            <a:extLst>
              <a:ext uri="{FF2B5EF4-FFF2-40B4-BE49-F238E27FC236}">
                <a16:creationId xmlns:a16="http://schemas.microsoft.com/office/drawing/2014/main" id="{61BB4AA0-09EF-EACF-10CE-01BA35361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AAC24FB-29F6-43E1-94D8-C2B067EDA2DD}" type="slidenum">
              <a:rPr lang="ru-RU" altLang="ru-RU" sz="1400"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78852" name="Rectangle 4">
            <a:extLst>
              <a:ext uri="{FF2B5EF4-FFF2-40B4-BE49-F238E27FC236}">
                <a16:creationId xmlns:a16="http://schemas.microsoft.com/office/drawing/2014/main" id="{23D4D05A-6B51-8F0D-3338-CBBBADC26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28600"/>
            <a:ext cx="4897438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ru-RU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Байланыс</a:t>
            </a:r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типтері</a:t>
            </a:r>
            <a:endParaRPr lang="ru-RU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Rectangle 5">
            <a:extLst>
              <a:ext uri="{FF2B5EF4-FFF2-40B4-BE49-F238E27FC236}">
                <a16:creationId xmlns:a16="http://schemas.microsoft.com/office/drawing/2014/main" id="{5B71295E-FC85-87AE-51D6-9164C7CFE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219200"/>
            <a:ext cx="80772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Иондық</a:t>
            </a:r>
            <a:r>
              <a:rPr lang="ru-RU" alt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</a:t>
            </a:r>
            <a:r>
              <a:rPr lang="ru-RU" alt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қарама-қарсы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зарядталған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бөлшек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арасындағы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электростатикалық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тартылыс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нәтижесінде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(&gt; 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1.7</a:t>
            </a:r>
            <a:r>
              <a:rPr lang="en-US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бірлік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ион-</a:t>
            </a:r>
            <a:r>
              <a:rPr lang="ru-RU" altLang="ru-RU" sz="2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иондық</a:t>
            </a:r>
            <a:r>
              <a:rPr lang="ru-RU" altLang="ru-RU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әрекеттесулер</a:t>
            </a:r>
            <a:r>
              <a:rPr lang="ru-RU" alt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бейорганикалық</a:t>
            </a:r>
            <a:r>
              <a:rPr lang="ru-RU" alt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тұздардағы</a:t>
            </a:r>
            <a:r>
              <a:rPr lang="ru-RU" alt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байланыстар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ru-RU" altLang="ru-RU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ион-</a:t>
            </a:r>
            <a:r>
              <a:rPr lang="ru-RU" altLang="ru-RU" sz="2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дипольды</a:t>
            </a:r>
            <a:r>
              <a:rPr lang="ru-RU" altLang="ru-RU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әрекеттесулер</a:t>
            </a: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(Na 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иондарының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молекулаларымен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сольваттануы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 </a:t>
            </a:r>
          </a:p>
        </p:txBody>
      </p:sp>
      <p:sp>
        <p:nvSpPr>
          <p:cNvPr id="14341" name="Line 7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09204DF8-A764-0C12-772A-CCE99A7C4B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22701" y="5062539"/>
            <a:ext cx="303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KZ"/>
          </a:p>
        </p:txBody>
      </p:sp>
      <p:sp>
        <p:nvSpPr>
          <p:cNvPr id="14342" name="Line 8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7326EDA6-F780-7C4F-6FEB-A90B239F3D1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22700" y="4759326"/>
            <a:ext cx="1588" cy="303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KZ"/>
          </a:p>
        </p:txBody>
      </p:sp>
      <p:sp>
        <p:nvSpPr>
          <p:cNvPr id="14343" name="Line 9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DDA617AA-3AE4-702C-978C-4203BFD4CC1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98913" y="4881564"/>
            <a:ext cx="303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KZ"/>
          </a:p>
        </p:txBody>
      </p:sp>
      <p:sp>
        <p:nvSpPr>
          <p:cNvPr id="14344" name="Line 10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5844D056-9E6A-99DA-01C7-D8A0F04537E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8914" y="4578351"/>
            <a:ext cx="1587" cy="303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KZ"/>
          </a:p>
        </p:txBody>
      </p:sp>
      <p:sp>
        <p:nvSpPr>
          <p:cNvPr id="14345" name="Line 11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C333E43A-E74A-63DA-F6C2-8F4A3838AB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98913" y="4578350"/>
            <a:ext cx="3032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KZ"/>
          </a:p>
        </p:txBody>
      </p:sp>
      <p:sp>
        <p:nvSpPr>
          <p:cNvPr id="14346" name="Line 12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5BC9EE8D-B214-6B6D-4319-534F469032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25913" y="4881564"/>
            <a:ext cx="176212" cy="180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KZ"/>
          </a:p>
        </p:txBody>
      </p:sp>
      <p:sp>
        <p:nvSpPr>
          <p:cNvPr id="14347" name="Line 13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DD55BA79-0685-9DE3-0146-529C333EF6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22701" y="4578351"/>
            <a:ext cx="176213" cy="180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KZ"/>
          </a:p>
        </p:txBody>
      </p:sp>
      <p:sp>
        <p:nvSpPr>
          <p:cNvPr id="14348" name="Line 14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3DF26623-A68C-2167-67C1-601437AFF4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22701" y="4881564"/>
            <a:ext cx="176213" cy="180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KZ"/>
          </a:p>
        </p:txBody>
      </p:sp>
      <p:sp>
        <p:nvSpPr>
          <p:cNvPr id="14349" name="Rectangle 15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4A2CF168-FA9C-2AFD-1ADF-6D471FC88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7163" y="4727575"/>
            <a:ext cx="63500" cy="635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50" name="Line 16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9474A6C2-06E9-A550-41BB-842D39547D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22701" y="4759325"/>
            <a:ext cx="3032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KZ"/>
          </a:p>
        </p:txBody>
      </p:sp>
      <p:sp>
        <p:nvSpPr>
          <p:cNvPr id="14351" name="Line 17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E6112D0D-FFF6-C840-C69F-4FDA0B881ED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25913" y="4578351"/>
            <a:ext cx="176212" cy="180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KZ"/>
          </a:p>
        </p:txBody>
      </p:sp>
      <p:sp>
        <p:nvSpPr>
          <p:cNvPr id="14352" name="Rectangle 18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4C070368-129B-97BD-A3AC-C1F0FCFE8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4163" y="4849813"/>
            <a:ext cx="63500" cy="61912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53" name="Line 19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B9B04145-BBD2-23C1-4578-26C0F13BC3F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25914" y="4759326"/>
            <a:ext cx="1587" cy="303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KZ"/>
          </a:p>
        </p:txBody>
      </p:sp>
      <p:sp>
        <p:nvSpPr>
          <p:cNvPr id="14354" name="Line 20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834D6EEC-E97B-26CD-9297-1E8513FD322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2125" y="4578351"/>
            <a:ext cx="1588" cy="303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KZ"/>
          </a:p>
        </p:txBody>
      </p:sp>
      <p:sp>
        <p:nvSpPr>
          <p:cNvPr id="14355" name="Line 21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17ADCA3C-FC71-E7BE-A4A4-FE86F374E8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10100" y="4279901"/>
            <a:ext cx="1588" cy="303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KZ"/>
          </a:p>
        </p:txBody>
      </p:sp>
      <p:sp>
        <p:nvSpPr>
          <p:cNvPr id="14356" name="Line 22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6024CC59-7E30-5E36-CEF7-7E2F6685E10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6888" y="4279900"/>
            <a:ext cx="3032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KZ"/>
          </a:p>
        </p:txBody>
      </p:sp>
      <p:sp>
        <p:nvSpPr>
          <p:cNvPr id="14357" name="Line 23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DC5FF97F-304A-8F65-939A-41B4361C0D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29125" y="4456113"/>
            <a:ext cx="1588" cy="3032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KZ"/>
          </a:p>
        </p:txBody>
      </p:sp>
      <p:sp>
        <p:nvSpPr>
          <p:cNvPr id="14358" name="Line 24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4B50F076-1FF5-2D87-A6B6-4F510D59B6C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25913" y="4456114"/>
            <a:ext cx="303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KZ"/>
          </a:p>
        </p:txBody>
      </p:sp>
      <p:sp>
        <p:nvSpPr>
          <p:cNvPr id="14359" name="Rectangle 25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58E649A1-FA56-C3D2-C50F-3421E96F8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4163" y="4546600"/>
            <a:ext cx="63500" cy="635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60" name="Line 26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B8223096-A81F-8DB2-3F0E-CFFFE24FC7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25914" y="4456113"/>
            <a:ext cx="1587" cy="3032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KZ"/>
          </a:p>
        </p:txBody>
      </p:sp>
      <p:sp>
        <p:nvSpPr>
          <p:cNvPr id="14361" name="Line 27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D5BA75FB-E23C-5164-3379-219EA7B5C4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29126" y="4583113"/>
            <a:ext cx="180975" cy="1762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KZ"/>
          </a:p>
        </p:txBody>
      </p:sp>
      <p:sp>
        <p:nvSpPr>
          <p:cNvPr id="14362" name="Line 28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5F0347E0-9452-85C9-55CD-831B6FFD14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25914" y="4279901"/>
            <a:ext cx="180975" cy="176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KZ"/>
          </a:p>
        </p:txBody>
      </p:sp>
      <p:sp>
        <p:nvSpPr>
          <p:cNvPr id="14363" name="Line 29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C4177801-D2D9-DD89-FF0B-9543F2DA3B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29126" y="4279901"/>
            <a:ext cx="180975" cy="176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KZ"/>
          </a:p>
        </p:txBody>
      </p:sp>
      <p:sp>
        <p:nvSpPr>
          <p:cNvPr id="14364" name="Rectangle 30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30D4301D-9270-9A5A-7384-CEE674737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1963" y="4425951"/>
            <a:ext cx="63500" cy="61913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65" name="Line 31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DA8912EC-512B-6172-20C8-06E6078F060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02126" y="4279900"/>
            <a:ext cx="4763" cy="298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KZ"/>
          </a:p>
        </p:txBody>
      </p:sp>
      <p:sp>
        <p:nvSpPr>
          <p:cNvPr id="14366" name="Rectangle 32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BB5B98AB-823A-D686-1252-F8CC63633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75" y="4548188"/>
            <a:ext cx="63500" cy="635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67" name="Line 33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31E3FC09-CC3D-C6A6-0A0E-72E60863E52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2126" y="4578351"/>
            <a:ext cx="3079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KZ"/>
          </a:p>
        </p:txBody>
      </p:sp>
      <p:sp>
        <p:nvSpPr>
          <p:cNvPr id="14368" name="Rectangle 34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34159A1C-F962-2321-5DF9-48897CF91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0375" y="4727575"/>
            <a:ext cx="63500" cy="635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69" name="Line 35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2BB003E9-750B-D0C8-5989-50C76D31D61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25913" y="4759325"/>
            <a:ext cx="3032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KZ"/>
          </a:p>
        </p:txBody>
      </p:sp>
      <p:sp>
        <p:nvSpPr>
          <p:cNvPr id="14370" name="Line 36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BC1057D6-3A9B-091C-334C-4950F883C7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86239" y="4805363"/>
            <a:ext cx="1587" cy="3032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KZ"/>
          </a:p>
        </p:txBody>
      </p:sp>
      <p:sp>
        <p:nvSpPr>
          <p:cNvPr id="14371" name="Line 37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C1797FE5-5E24-109E-9B3B-E924B6F92291}"/>
              </a:ext>
            </a:extLst>
          </p:cNvPr>
          <p:cNvSpPr>
            <a:spLocks noChangeShapeType="1"/>
          </p:cNvSpPr>
          <p:nvPr/>
        </p:nvSpPr>
        <p:spPr bwMode="auto">
          <a:xfrm>
            <a:off x="4010026" y="4271964"/>
            <a:ext cx="303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KZ"/>
          </a:p>
        </p:txBody>
      </p:sp>
      <p:sp>
        <p:nvSpPr>
          <p:cNvPr id="14372" name="Line 38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B90C1B8C-9DA7-8D26-5168-41A00A2591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32264" y="4448176"/>
            <a:ext cx="1587" cy="303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KZ"/>
          </a:p>
        </p:txBody>
      </p:sp>
      <p:sp>
        <p:nvSpPr>
          <p:cNvPr id="14373" name="Line 39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8E3655C6-5119-5E83-82D8-743A5D68542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27463" y="4448175"/>
            <a:ext cx="304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KZ"/>
          </a:p>
        </p:txBody>
      </p:sp>
      <p:sp>
        <p:nvSpPr>
          <p:cNvPr id="14374" name="Line 40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FDFDE60C-02EC-EDC4-2B0F-B283162064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27464" y="4448176"/>
            <a:ext cx="1587" cy="303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KZ"/>
          </a:p>
        </p:txBody>
      </p:sp>
      <p:sp>
        <p:nvSpPr>
          <p:cNvPr id="14375" name="Line 41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0E77F34D-27AC-D1A3-AD2C-45AB4892D6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32264" y="4575176"/>
            <a:ext cx="180975" cy="176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KZ"/>
          </a:p>
        </p:txBody>
      </p:sp>
      <p:sp>
        <p:nvSpPr>
          <p:cNvPr id="14376" name="Line 42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080FE37F-3FF1-11DD-AFAD-B3537D2636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05238" y="4271963"/>
            <a:ext cx="182562" cy="1762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KZ"/>
          </a:p>
        </p:txBody>
      </p:sp>
      <p:sp>
        <p:nvSpPr>
          <p:cNvPr id="14377" name="Line 43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B461E4CB-8630-DBAB-2033-DB0728725A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32264" y="4271963"/>
            <a:ext cx="180975" cy="1762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KZ"/>
          </a:p>
        </p:txBody>
      </p:sp>
      <p:sp>
        <p:nvSpPr>
          <p:cNvPr id="14378" name="Rectangle 44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87639BF1-0E8F-0AE7-A8DF-755DD7BBE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8275" y="4416425"/>
            <a:ext cx="63500" cy="635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79" name="Line 45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188FFF19-510B-4DF1-3BD4-F9DE814150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10025" y="4271963"/>
            <a:ext cx="1588" cy="3032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KZ"/>
          </a:p>
        </p:txBody>
      </p:sp>
      <p:sp>
        <p:nvSpPr>
          <p:cNvPr id="14380" name="Line 46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F887AEC7-FE83-2034-7EA3-B8B352E657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27463" y="4575176"/>
            <a:ext cx="182562" cy="176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KZ"/>
          </a:p>
        </p:txBody>
      </p:sp>
      <p:sp>
        <p:nvSpPr>
          <p:cNvPr id="14381" name="Rectangle 47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C6585B74-9F9D-D372-DF84-C51CD9EDC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0513" y="4543425"/>
            <a:ext cx="63500" cy="635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82" name="Line 48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318410F2-2F96-3347-9D97-FB081FD2ADF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10026" y="4575175"/>
            <a:ext cx="3032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KZ"/>
          </a:p>
        </p:txBody>
      </p:sp>
      <p:sp>
        <p:nvSpPr>
          <p:cNvPr id="14383" name="Line 49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23682936-30E9-FA27-FBEA-52F226B5922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27463" y="4751389"/>
            <a:ext cx="304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KZ"/>
          </a:p>
        </p:txBody>
      </p:sp>
      <p:sp>
        <p:nvSpPr>
          <p:cNvPr id="14384" name="Line 50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14D5F784-0598-8325-C7B7-056014E840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13275" y="4587876"/>
            <a:ext cx="1588" cy="303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KZ"/>
          </a:p>
        </p:txBody>
      </p:sp>
      <p:sp>
        <p:nvSpPr>
          <p:cNvPr id="14385" name="Line 51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BF4B571E-4CB6-3FDC-BFE5-AA893C7C17D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0063" y="4587875"/>
            <a:ext cx="3032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KZ"/>
          </a:p>
        </p:txBody>
      </p:sp>
      <p:sp>
        <p:nvSpPr>
          <p:cNvPr id="14386" name="Line 52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811639E1-126B-4FA3-84D0-110E88E1376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32300" y="4764088"/>
            <a:ext cx="1588" cy="3032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KZ"/>
          </a:p>
        </p:txBody>
      </p:sp>
      <p:sp>
        <p:nvSpPr>
          <p:cNvPr id="14387" name="Line 53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DB98D113-B212-C285-111E-013E3CBF00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129088" y="4764089"/>
            <a:ext cx="303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KZ"/>
          </a:p>
        </p:txBody>
      </p:sp>
      <p:sp>
        <p:nvSpPr>
          <p:cNvPr id="14388" name="Line 54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0A16A89C-F89D-863D-26E4-A9AAC085CA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29089" y="4764088"/>
            <a:ext cx="1587" cy="3032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KZ"/>
          </a:p>
        </p:txBody>
      </p:sp>
      <p:sp>
        <p:nvSpPr>
          <p:cNvPr id="14389" name="Line 55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B10B1E95-6979-036E-6D11-4EBE3ECEB9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32301" y="4891088"/>
            <a:ext cx="180975" cy="1762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KZ"/>
          </a:p>
        </p:txBody>
      </p:sp>
      <p:sp>
        <p:nvSpPr>
          <p:cNvPr id="14390" name="Line 56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24A19036-FDC9-82AC-E824-4AE9C115471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29089" y="4587876"/>
            <a:ext cx="180975" cy="176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KZ"/>
          </a:p>
        </p:txBody>
      </p:sp>
      <p:sp>
        <p:nvSpPr>
          <p:cNvPr id="14391" name="Line 57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D701B5D2-CB28-B9BD-9D83-38FB5FFDD9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32301" y="4587876"/>
            <a:ext cx="180975" cy="176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KZ"/>
          </a:p>
        </p:txBody>
      </p:sp>
      <p:sp>
        <p:nvSpPr>
          <p:cNvPr id="14392" name="Rectangle 58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1D1637C0-6493-CA41-EBBD-E2BEFC798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8313" y="4732338"/>
            <a:ext cx="63500" cy="635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93" name="Line 59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29AE065E-E00A-BCBA-2A0B-A686EE13668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10064" y="4587876"/>
            <a:ext cx="1587" cy="303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KZ"/>
          </a:p>
        </p:txBody>
      </p:sp>
      <p:sp>
        <p:nvSpPr>
          <p:cNvPr id="14394" name="Line 60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AC768CB4-2FA1-A5DB-51E5-8444AF9CF2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29089" y="4891088"/>
            <a:ext cx="180975" cy="1762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KZ"/>
          </a:p>
        </p:txBody>
      </p:sp>
      <p:sp>
        <p:nvSpPr>
          <p:cNvPr id="14395" name="Rectangle 61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689DA07D-634F-5CB7-CD85-F3C21C451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550" y="4859338"/>
            <a:ext cx="63500" cy="61912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96" name="Line 62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A8A5AB3B-DC0E-1127-E7FC-3D71FED651E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0063" y="4891089"/>
            <a:ext cx="303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KZ"/>
          </a:p>
        </p:txBody>
      </p:sp>
      <p:sp>
        <p:nvSpPr>
          <p:cNvPr id="14397" name="Line 63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71DECC92-42AD-203E-1F99-583D6AD8306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29088" y="5067300"/>
            <a:ext cx="30321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KZ"/>
          </a:p>
        </p:txBody>
      </p:sp>
      <p:sp>
        <p:nvSpPr>
          <p:cNvPr id="14398" name="Rectangle 64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BC4B2596-9E1D-1AE4-089D-9F27CB790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1888" y="4344988"/>
            <a:ext cx="8976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200">
                <a:solidFill>
                  <a:srgbClr val="000000"/>
                </a:solidFill>
              </a:rPr>
              <a:t>+</a:t>
            </a:r>
            <a:endParaRPr lang="ru-RU" altLang="ru-RU" sz="2800"/>
          </a:p>
        </p:txBody>
      </p:sp>
      <p:sp>
        <p:nvSpPr>
          <p:cNvPr id="14399" name="Rectangle 65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EE95DAD7-9699-0A13-7D36-1BE6A1448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125" y="4213225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200">
                <a:solidFill>
                  <a:srgbClr val="000000"/>
                </a:solidFill>
              </a:rPr>
              <a:t>_</a:t>
            </a:r>
            <a:endParaRPr lang="ru-RU" altLang="ru-RU" sz="2800"/>
          </a:p>
        </p:txBody>
      </p:sp>
      <p:sp>
        <p:nvSpPr>
          <p:cNvPr id="14400" name="Rectangle 66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39800448-79F4-AC29-7AEC-571364941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8713" y="4972050"/>
            <a:ext cx="8976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200">
                <a:solidFill>
                  <a:srgbClr val="000000"/>
                </a:solidFill>
              </a:rPr>
              <a:t>+</a:t>
            </a:r>
            <a:endParaRPr lang="ru-RU" altLang="ru-RU" sz="2800"/>
          </a:p>
        </p:txBody>
      </p:sp>
      <p:sp>
        <p:nvSpPr>
          <p:cNvPr id="14401" name="Rectangle 67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E5C4A50E-5545-A2E2-A634-60448F1ED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1825" y="4986338"/>
            <a:ext cx="8976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200">
                <a:solidFill>
                  <a:srgbClr val="000000"/>
                </a:solidFill>
              </a:rPr>
              <a:t>+</a:t>
            </a:r>
            <a:endParaRPr lang="ru-RU" altLang="ru-RU" sz="2800"/>
          </a:p>
        </p:txBody>
      </p:sp>
      <p:sp>
        <p:nvSpPr>
          <p:cNvPr id="14402" name="Rectangle 68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BD8755F6-5D5C-5C80-835C-484647394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1825" y="4338638"/>
            <a:ext cx="8976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200">
                <a:solidFill>
                  <a:srgbClr val="000000"/>
                </a:solidFill>
              </a:rPr>
              <a:t>+</a:t>
            </a:r>
            <a:endParaRPr lang="ru-RU" altLang="ru-RU" sz="2800"/>
          </a:p>
        </p:txBody>
      </p:sp>
      <p:sp>
        <p:nvSpPr>
          <p:cNvPr id="14403" name="Rectangle 69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6AAC79E9-E8FB-071F-9625-0966DF8CE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9988" y="4586288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200">
                <a:solidFill>
                  <a:srgbClr val="000000"/>
                </a:solidFill>
              </a:rPr>
              <a:t>_</a:t>
            </a:r>
            <a:endParaRPr lang="ru-RU" altLang="ru-RU" sz="2800"/>
          </a:p>
        </p:txBody>
      </p:sp>
      <p:sp>
        <p:nvSpPr>
          <p:cNvPr id="14404" name="Rectangle 70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CFD8196D-0AF1-52C6-736D-1E5300982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4163" y="4956175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200">
                <a:solidFill>
                  <a:srgbClr val="000000"/>
                </a:solidFill>
              </a:rPr>
              <a:t>_</a:t>
            </a:r>
            <a:endParaRPr lang="ru-RU" altLang="ru-RU" sz="2800"/>
          </a:p>
        </p:txBody>
      </p:sp>
      <p:sp>
        <p:nvSpPr>
          <p:cNvPr id="14405" name="Rectangle 71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DAC144D3-CBBD-97D7-EB2A-E81ADE7BB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4075" y="4735513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200">
                <a:solidFill>
                  <a:srgbClr val="000000"/>
                </a:solidFill>
              </a:rPr>
              <a:t>_</a:t>
            </a:r>
            <a:endParaRPr lang="ru-RU" altLang="ru-RU" sz="2800"/>
          </a:p>
        </p:txBody>
      </p:sp>
      <p:sp>
        <p:nvSpPr>
          <p:cNvPr id="14406" name="Rectangle 72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FFAF5DDB-CCC8-6FA9-E144-B25C17505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2325" y="4049713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200">
                <a:solidFill>
                  <a:srgbClr val="000000"/>
                </a:solidFill>
              </a:rPr>
              <a:t>_</a:t>
            </a:r>
            <a:endParaRPr lang="ru-RU" altLang="ru-RU" sz="2800"/>
          </a:p>
        </p:txBody>
      </p:sp>
      <p:sp>
        <p:nvSpPr>
          <p:cNvPr id="14407" name="Rectangle 73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0062A3E8-FB48-9EA1-EFC5-E196785D6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7313" y="4062413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200">
                <a:solidFill>
                  <a:srgbClr val="000000"/>
                </a:solidFill>
              </a:rPr>
              <a:t>_</a:t>
            </a:r>
            <a:endParaRPr lang="ru-RU" altLang="ru-RU" sz="2800"/>
          </a:p>
        </p:txBody>
      </p:sp>
      <p:sp>
        <p:nvSpPr>
          <p:cNvPr id="14408" name="Rectangle 74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3FF0043D-9835-B4C3-3C94-F28D1498A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4108450"/>
            <a:ext cx="8976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200">
                <a:solidFill>
                  <a:srgbClr val="000000"/>
                </a:solidFill>
              </a:rPr>
              <a:t>+</a:t>
            </a:r>
            <a:endParaRPr lang="ru-RU" altLang="ru-RU" sz="2800"/>
          </a:p>
        </p:txBody>
      </p:sp>
      <p:sp>
        <p:nvSpPr>
          <p:cNvPr id="14409" name="Line 75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2E56D306-A04B-1A2C-2A51-37397BC43919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2550" y="4570413"/>
            <a:ext cx="1588" cy="1571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KZ"/>
          </a:p>
        </p:txBody>
      </p:sp>
      <p:sp>
        <p:nvSpPr>
          <p:cNvPr id="14410" name="Line 76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CF67524D-1ACE-9C77-DDA1-55AC190C6C7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3176" y="4648200"/>
            <a:ext cx="15716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KZ"/>
          </a:p>
        </p:txBody>
      </p:sp>
      <p:sp>
        <p:nvSpPr>
          <p:cNvPr id="14411" name="Oval 77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FBCF07AB-F84D-26C2-5700-712BF51F3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551" y="4522788"/>
            <a:ext cx="252413" cy="252412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12" name="Line 78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904156DC-2F9A-9562-8401-B959860CF9F4}"/>
              </a:ext>
            </a:extLst>
          </p:cNvPr>
          <p:cNvSpPr>
            <a:spLocks noChangeShapeType="1"/>
          </p:cNvSpPr>
          <p:nvPr/>
        </p:nvSpPr>
        <p:spPr bwMode="auto">
          <a:xfrm>
            <a:off x="2932113" y="4648200"/>
            <a:ext cx="15716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KZ"/>
          </a:p>
        </p:txBody>
      </p:sp>
      <p:sp>
        <p:nvSpPr>
          <p:cNvPr id="14413" name="Oval 79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F539EB9E-261D-8066-631B-295350784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4488" y="4522788"/>
            <a:ext cx="252412" cy="252412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14" name="Rectangle 80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41ECCC2F-39C4-944B-2266-AA4746900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0313" y="4799013"/>
            <a:ext cx="19556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200">
                <a:solidFill>
                  <a:srgbClr val="000000"/>
                </a:solidFill>
              </a:rPr>
              <a:t>Na</a:t>
            </a:r>
            <a:endParaRPr lang="ru-RU" altLang="ru-RU" sz="2800"/>
          </a:p>
        </p:txBody>
      </p:sp>
      <p:sp>
        <p:nvSpPr>
          <p:cNvPr id="14415" name="Rectangle 81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3CBEBCA1-AC84-E651-C4B1-0D89096B4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1475" y="4814888"/>
            <a:ext cx="14427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200">
                <a:solidFill>
                  <a:srgbClr val="000000"/>
                </a:solidFill>
              </a:rPr>
              <a:t>Cl</a:t>
            </a:r>
            <a:endParaRPr lang="ru-RU" altLang="ru-RU" sz="2800"/>
          </a:p>
        </p:txBody>
      </p:sp>
      <p:sp>
        <p:nvSpPr>
          <p:cNvPr id="14416" name="Line 82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D4157F70-0ECE-CAA3-D388-45C0F60BDF3B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7464" y="4616450"/>
            <a:ext cx="1587" cy="158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KZ"/>
          </a:p>
        </p:txBody>
      </p:sp>
      <p:sp>
        <p:nvSpPr>
          <p:cNvPr id="14417" name="Line 83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90061641-B29D-BC81-F0AF-AF62F1CCC56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89676" y="4695825"/>
            <a:ext cx="15716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KZ"/>
          </a:p>
        </p:txBody>
      </p:sp>
      <p:sp>
        <p:nvSpPr>
          <p:cNvPr id="14418" name="Oval 84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C0937894-D2E4-9FC8-80C3-A84E80574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2051" y="4570413"/>
            <a:ext cx="252413" cy="252412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19" name="Freeform 85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72CF7C29-8A74-20BD-136D-8A87530465B5}"/>
              </a:ext>
            </a:extLst>
          </p:cNvPr>
          <p:cNvSpPr>
            <a:spLocks/>
          </p:cNvSpPr>
          <p:nvPr/>
        </p:nvSpPr>
        <p:spPr bwMode="auto">
          <a:xfrm>
            <a:off x="6251576" y="4911725"/>
            <a:ext cx="195263" cy="484188"/>
          </a:xfrm>
          <a:custGeom>
            <a:avLst/>
            <a:gdLst>
              <a:gd name="T0" fmla="*/ 2147483646 w 186"/>
              <a:gd name="T1" fmla="*/ 2147483646 h 461"/>
              <a:gd name="T2" fmla="*/ 2147483646 w 186"/>
              <a:gd name="T3" fmla="*/ 2147483646 h 461"/>
              <a:gd name="T4" fmla="*/ 2147483646 w 186"/>
              <a:gd name="T5" fmla="*/ 2147483646 h 461"/>
              <a:gd name="T6" fmla="*/ 2147483646 w 186"/>
              <a:gd name="T7" fmla="*/ 2147483646 h 461"/>
              <a:gd name="T8" fmla="*/ 2147483646 w 186"/>
              <a:gd name="T9" fmla="*/ 2147483646 h 461"/>
              <a:gd name="T10" fmla="*/ 2147483646 w 186"/>
              <a:gd name="T11" fmla="*/ 2147483646 h 461"/>
              <a:gd name="T12" fmla="*/ 2147483646 w 186"/>
              <a:gd name="T13" fmla="*/ 2147483646 h 461"/>
              <a:gd name="T14" fmla="*/ 2147483646 w 186"/>
              <a:gd name="T15" fmla="*/ 2147483646 h 461"/>
              <a:gd name="T16" fmla="*/ 2147483646 w 186"/>
              <a:gd name="T17" fmla="*/ 2147483646 h 461"/>
              <a:gd name="T18" fmla="*/ 2147483646 w 186"/>
              <a:gd name="T19" fmla="*/ 2147483646 h 461"/>
              <a:gd name="T20" fmla="*/ 2147483646 w 186"/>
              <a:gd name="T21" fmla="*/ 2147483646 h 461"/>
              <a:gd name="T22" fmla="*/ 2147483646 w 186"/>
              <a:gd name="T23" fmla="*/ 2147483646 h 461"/>
              <a:gd name="T24" fmla="*/ 2147483646 w 186"/>
              <a:gd name="T25" fmla="*/ 2147483646 h 461"/>
              <a:gd name="T26" fmla="*/ 2147483646 w 186"/>
              <a:gd name="T27" fmla="*/ 2147483646 h 461"/>
              <a:gd name="T28" fmla="*/ 2147483646 w 186"/>
              <a:gd name="T29" fmla="*/ 2147483646 h 461"/>
              <a:gd name="T30" fmla="*/ 2147483646 w 186"/>
              <a:gd name="T31" fmla="*/ 2147483646 h 461"/>
              <a:gd name="T32" fmla="*/ 2147483646 w 186"/>
              <a:gd name="T33" fmla="*/ 2147483646 h 461"/>
              <a:gd name="T34" fmla="*/ 2147483646 w 186"/>
              <a:gd name="T35" fmla="*/ 2147483646 h 461"/>
              <a:gd name="T36" fmla="*/ 2147483646 w 186"/>
              <a:gd name="T37" fmla="*/ 2147483646 h 461"/>
              <a:gd name="T38" fmla="*/ 2147483646 w 186"/>
              <a:gd name="T39" fmla="*/ 2147483646 h 461"/>
              <a:gd name="T40" fmla="*/ 2147483646 w 186"/>
              <a:gd name="T41" fmla="*/ 2147483646 h 461"/>
              <a:gd name="T42" fmla="*/ 2147483646 w 186"/>
              <a:gd name="T43" fmla="*/ 2147483646 h 461"/>
              <a:gd name="T44" fmla="*/ 2147483646 w 186"/>
              <a:gd name="T45" fmla="*/ 2147483646 h 461"/>
              <a:gd name="T46" fmla="*/ 2147483646 w 186"/>
              <a:gd name="T47" fmla="*/ 2147483646 h 461"/>
              <a:gd name="T48" fmla="*/ 2147483646 w 186"/>
              <a:gd name="T49" fmla="*/ 2147483646 h 461"/>
              <a:gd name="T50" fmla="*/ 2147483646 w 186"/>
              <a:gd name="T51" fmla="*/ 2147483646 h 461"/>
              <a:gd name="T52" fmla="*/ 2147483646 w 186"/>
              <a:gd name="T53" fmla="*/ 2147483646 h 461"/>
              <a:gd name="T54" fmla="*/ 2147483646 w 186"/>
              <a:gd name="T55" fmla="*/ 2147483646 h 461"/>
              <a:gd name="T56" fmla="*/ 2147483646 w 186"/>
              <a:gd name="T57" fmla="*/ 2147483646 h 461"/>
              <a:gd name="T58" fmla="*/ 2147483646 w 186"/>
              <a:gd name="T59" fmla="*/ 2147483646 h 461"/>
              <a:gd name="T60" fmla="*/ 2147483646 w 186"/>
              <a:gd name="T61" fmla="*/ 2147483646 h 461"/>
              <a:gd name="T62" fmla="*/ 2147483646 w 186"/>
              <a:gd name="T63" fmla="*/ 2147483646 h 461"/>
              <a:gd name="T64" fmla="*/ 2147483646 w 186"/>
              <a:gd name="T65" fmla="*/ 2147483646 h 461"/>
              <a:gd name="T66" fmla="*/ 2147483646 w 186"/>
              <a:gd name="T67" fmla="*/ 2147483646 h 461"/>
              <a:gd name="T68" fmla="*/ 2147483646 w 186"/>
              <a:gd name="T69" fmla="*/ 2147483646 h 461"/>
              <a:gd name="T70" fmla="*/ 2147483646 w 186"/>
              <a:gd name="T71" fmla="*/ 2147483646 h 461"/>
              <a:gd name="T72" fmla="*/ 2147483646 w 186"/>
              <a:gd name="T73" fmla="*/ 2147483646 h 461"/>
              <a:gd name="T74" fmla="*/ 2147483646 w 186"/>
              <a:gd name="T75" fmla="*/ 2147483646 h 461"/>
              <a:gd name="T76" fmla="*/ 2147483646 w 186"/>
              <a:gd name="T77" fmla="*/ 2147483646 h 461"/>
              <a:gd name="T78" fmla="*/ 2147483646 w 186"/>
              <a:gd name="T79" fmla="*/ 2147483646 h 461"/>
              <a:gd name="T80" fmla="*/ 2147483646 w 186"/>
              <a:gd name="T81" fmla="*/ 2147483646 h 461"/>
              <a:gd name="T82" fmla="*/ 2147483646 w 186"/>
              <a:gd name="T83" fmla="*/ 2147483646 h 461"/>
              <a:gd name="T84" fmla="*/ 0 w 186"/>
              <a:gd name="T85" fmla="*/ 2147483646 h 461"/>
              <a:gd name="T86" fmla="*/ 2147483646 w 186"/>
              <a:gd name="T87" fmla="*/ 2147483646 h 461"/>
              <a:gd name="T88" fmla="*/ 2147483646 w 186"/>
              <a:gd name="T89" fmla="*/ 2147483646 h 461"/>
              <a:gd name="T90" fmla="*/ 2147483646 w 186"/>
              <a:gd name="T91" fmla="*/ 2147483646 h 461"/>
              <a:gd name="T92" fmla="*/ 2147483646 w 186"/>
              <a:gd name="T93" fmla="*/ 2147483646 h 461"/>
              <a:gd name="T94" fmla="*/ 2147483646 w 186"/>
              <a:gd name="T95" fmla="*/ 2147483646 h 461"/>
              <a:gd name="T96" fmla="*/ 2147483646 w 186"/>
              <a:gd name="T97" fmla="*/ 2147483646 h 461"/>
              <a:gd name="T98" fmla="*/ 2147483646 w 186"/>
              <a:gd name="T99" fmla="*/ 2147483646 h 461"/>
              <a:gd name="T100" fmla="*/ 2147483646 w 186"/>
              <a:gd name="T101" fmla="*/ 2147483646 h 461"/>
              <a:gd name="T102" fmla="*/ 2147483646 w 186"/>
              <a:gd name="T103" fmla="*/ 2147483646 h 461"/>
              <a:gd name="T104" fmla="*/ 2147483646 w 186"/>
              <a:gd name="T105" fmla="*/ 2147483646 h 461"/>
              <a:gd name="T106" fmla="*/ 2147483646 w 186"/>
              <a:gd name="T107" fmla="*/ 2147483646 h 461"/>
              <a:gd name="T108" fmla="*/ 2147483646 w 186"/>
              <a:gd name="T109" fmla="*/ 2147483646 h 461"/>
              <a:gd name="T110" fmla="*/ 2147483646 w 186"/>
              <a:gd name="T111" fmla="*/ 2147483646 h 461"/>
              <a:gd name="T112" fmla="*/ 2147483646 w 186"/>
              <a:gd name="T113" fmla="*/ 0 h 46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86"/>
              <a:gd name="T172" fmla="*/ 0 h 461"/>
              <a:gd name="T173" fmla="*/ 186 w 186"/>
              <a:gd name="T174" fmla="*/ 461 h 46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86" h="461">
                <a:moveTo>
                  <a:pt x="93" y="0"/>
                </a:moveTo>
                <a:lnTo>
                  <a:pt x="93" y="0"/>
                </a:lnTo>
                <a:lnTo>
                  <a:pt x="96" y="0"/>
                </a:lnTo>
                <a:lnTo>
                  <a:pt x="98" y="0"/>
                </a:lnTo>
                <a:lnTo>
                  <a:pt x="99" y="0"/>
                </a:lnTo>
                <a:lnTo>
                  <a:pt x="101" y="1"/>
                </a:lnTo>
                <a:lnTo>
                  <a:pt x="102" y="1"/>
                </a:lnTo>
                <a:lnTo>
                  <a:pt x="104" y="1"/>
                </a:lnTo>
                <a:lnTo>
                  <a:pt x="105" y="3"/>
                </a:lnTo>
                <a:lnTo>
                  <a:pt x="108" y="4"/>
                </a:lnTo>
                <a:lnTo>
                  <a:pt x="110" y="6"/>
                </a:lnTo>
                <a:lnTo>
                  <a:pt x="111" y="6"/>
                </a:lnTo>
                <a:lnTo>
                  <a:pt x="113" y="7"/>
                </a:lnTo>
                <a:lnTo>
                  <a:pt x="114" y="9"/>
                </a:lnTo>
                <a:lnTo>
                  <a:pt x="116" y="9"/>
                </a:lnTo>
                <a:lnTo>
                  <a:pt x="117" y="10"/>
                </a:lnTo>
                <a:lnTo>
                  <a:pt x="119" y="12"/>
                </a:lnTo>
                <a:lnTo>
                  <a:pt x="120" y="13"/>
                </a:lnTo>
                <a:lnTo>
                  <a:pt x="122" y="15"/>
                </a:lnTo>
                <a:lnTo>
                  <a:pt x="123" y="16"/>
                </a:lnTo>
                <a:lnTo>
                  <a:pt x="125" y="18"/>
                </a:lnTo>
                <a:lnTo>
                  <a:pt x="126" y="19"/>
                </a:lnTo>
                <a:lnTo>
                  <a:pt x="128" y="22"/>
                </a:lnTo>
                <a:lnTo>
                  <a:pt x="129" y="22"/>
                </a:lnTo>
                <a:lnTo>
                  <a:pt x="131" y="25"/>
                </a:lnTo>
                <a:lnTo>
                  <a:pt x="132" y="28"/>
                </a:lnTo>
                <a:lnTo>
                  <a:pt x="134" y="31"/>
                </a:lnTo>
                <a:lnTo>
                  <a:pt x="135" y="31"/>
                </a:lnTo>
                <a:lnTo>
                  <a:pt x="137" y="34"/>
                </a:lnTo>
                <a:lnTo>
                  <a:pt x="138" y="37"/>
                </a:lnTo>
                <a:lnTo>
                  <a:pt x="138" y="39"/>
                </a:lnTo>
                <a:lnTo>
                  <a:pt x="140" y="42"/>
                </a:lnTo>
                <a:lnTo>
                  <a:pt x="141" y="42"/>
                </a:lnTo>
                <a:lnTo>
                  <a:pt x="143" y="45"/>
                </a:lnTo>
                <a:lnTo>
                  <a:pt x="143" y="46"/>
                </a:lnTo>
                <a:lnTo>
                  <a:pt x="144" y="49"/>
                </a:lnTo>
                <a:lnTo>
                  <a:pt x="146" y="52"/>
                </a:lnTo>
                <a:lnTo>
                  <a:pt x="146" y="54"/>
                </a:lnTo>
                <a:lnTo>
                  <a:pt x="147" y="57"/>
                </a:lnTo>
                <a:lnTo>
                  <a:pt x="149" y="57"/>
                </a:lnTo>
                <a:lnTo>
                  <a:pt x="150" y="60"/>
                </a:lnTo>
                <a:lnTo>
                  <a:pt x="150" y="61"/>
                </a:lnTo>
                <a:lnTo>
                  <a:pt x="152" y="64"/>
                </a:lnTo>
                <a:lnTo>
                  <a:pt x="152" y="66"/>
                </a:lnTo>
                <a:lnTo>
                  <a:pt x="153" y="69"/>
                </a:lnTo>
                <a:lnTo>
                  <a:pt x="155" y="73"/>
                </a:lnTo>
                <a:lnTo>
                  <a:pt x="156" y="78"/>
                </a:lnTo>
                <a:lnTo>
                  <a:pt x="158" y="82"/>
                </a:lnTo>
                <a:lnTo>
                  <a:pt x="159" y="87"/>
                </a:lnTo>
                <a:lnTo>
                  <a:pt x="161" y="91"/>
                </a:lnTo>
                <a:lnTo>
                  <a:pt x="162" y="96"/>
                </a:lnTo>
                <a:lnTo>
                  <a:pt x="164" y="100"/>
                </a:lnTo>
                <a:lnTo>
                  <a:pt x="165" y="105"/>
                </a:lnTo>
                <a:lnTo>
                  <a:pt x="167" y="109"/>
                </a:lnTo>
                <a:lnTo>
                  <a:pt x="167" y="111"/>
                </a:lnTo>
                <a:lnTo>
                  <a:pt x="168" y="114"/>
                </a:lnTo>
                <a:lnTo>
                  <a:pt x="168" y="115"/>
                </a:lnTo>
                <a:lnTo>
                  <a:pt x="170" y="118"/>
                </a:lnTo>
                <a:lnTo>
                  <a:pt x="170" y="120"/>
                </a:lnTo>
                <a:lnTo>
                  <a:pt x="171" y="123"/>
                </a:lnTo>
                <a:lnTo>
                  <a:pt x="171" y="124"/>
                </a:lnTo>
                <a:lnTo>
                  <a:pt x="171" y="129"/>
                </a:lnTo>
                <a:lnTo>
                  <a:pt x="173" y="129"/>
                </a:lnTo>
                <a:lnTo>
                  <a:pt x="173" y="133"/>
                </a:lnTo>
                <a:lnTo>
                  <a:pt x="173" y="135"/>
                </a:lnTo>
                <a:lnTo>
                  <a:pt x="174" y="138"/>
                </a:lnTo>
                <a:lnTo>
                  <a:pt x="174" y="139"/>
                </a:lnTo>
                <a:lnTo>
                  <a:pt x="176" y="142"/>
                </a:lnTo>
                <a:lnTo>
                  <a:pt x="176" y="144"/>
                </a:lnTo>
                <a:lnTo>
                  <a:pt x="176" y="147"/>
                </a:lnTo>
                <a:lnTo>
                  <a:pt x="176" y="148"/>
                </a:lnTo>
                <a:lnTo>
                  <a:pt x="177" y="153"/>
                </a:lnTo>
                <a:lnTo>
                  <a:pt x="179" y="157"/>
                </a:lnTo>
                <a:lnTo>
                  <a:pt x="179" y="162"/>
                </a:lnTo>
                <a:lnTo>
                  <a:pt x="179" y="163"/>
                </a:lnTo>
                <a:lnTo>
                  <a:pt x="180" y="166"/>
                </a:lnTo>
                <a:lnTo>
                  <a:pt x="180" y="168"/>
                </a:lnTo>
                <a:lnTo>
                  <a:pt x="180" y="171"/>
                </a:lnTo>
                <a:lnTo>
                  <a:pt x="180" y="172"/>
                </a:lnTo>
                <a:lnTo>
                  <a:pt x="182" y="175"/>
                </a:lnTo>
                <a:lnTo>
                  <a:pt x="182" y="177"/>
                </a:lnTo>
                <a:lnTo>
                  <a:pt x="182" y="180"/>
                </a:lnTo>
                <a:lnTo>
                  <a:pt x="182" y="181"/>
                </a:lnTo>
                <a:lnTo>
                  <a:pt x="183" y="184"/>
                </a:lnTo>
                <a:lnTo>
                  <a:pt x="183" y="186"/>
                </a:lnTo>
                <a:lnTo>
                  <a:pt x="183" y="189"/>
                </a:lnTo>
                <a:lnTo>
                  <a:pt x="183" y="190"/>
                </a:lnTo>
                <a:lnTo>
                  <a:pt x="183" y="193"/>
                </a:lnTo>
                <a:lnTo>
                  <a:pt x="183" y="195"/>
                </a:lnTo>
                <a:lnTo>
                  <a:pt x="185" y="198"/>
                </a:lnTo>
                <a:lnTo>
                  <a:pt x="185" y="199"/>
                </a:lnTo>
                <a:lnTo>
                  <a:pt x="185" y="202"/>
                </a:lnTo>
                <a:lnTo>
                  <a:pt x="185" y="204"/>
                </a:lnTo>
                <a:lnTo>
                  <a:pt x="185" y="207"/>
                </a:lnTo>
                <a:lnTo>
                  <a:pt x="185" y="208"/>
                </a:lnTo>
                <a:lnTo>
                  <a:pt x="185" y="211"/>
                </a:lnTo>
                <a:lnTo>
                  <a:pt x="185" y="216"/>
                </a:lnTo>
                <a:lnTo>
                  <a:pt x="186" y="219"/>
                </a:lnTo>
                <a:lnTo>
                  <a:pt x="186" y="220"/>
                </a:lnTo>
                <a:lnTo>
                  <a:pt x="186" y="223"/>
                </a:lnTo>
                <a:lnTo>
                  <a:pt x="186" y="226"/>
                </a:lnTo>
                <a:lnTo>
                  <a:pt x="186" y="228"/>
                </a:lnTo>
                <a:lnTo>
                  <a:pt x="186" y="231"/>
                </a:lnTo>
                <a:lnTo>
                  <a:pt x="186" y="234"/>
                </a:lnTo>
                <a:lnTo>
                  <a:pt x="186" y="235"/>
                </a:lnTo>
                <a:lnTo>
                  <a:pt x="186" y="238"/>
                </a:lnTo>
                <a:lnTo>
                  <a:pt x="186" y="241"/>
                </a:lnTo>
                <a:lnTo>
                  <a:pt x="186" y="243"/>
                </a:lnTo>
                <a:lnTo>
                  <a:pt x="185" y="246"/>
                </a:lnTo>
                <a:lnTo>
                  <a:pt x="185" y="250"/>
                </a:lnTo>
                <a:lnTo>
                  <a:pt x="185" y="253"/>
                </a:lnTo>
                <a:lnTo>
                  <a:pt x="185" y="255"/>
                </a:lnTo>
                <a:lnTo>
                  <a:pt x="185" y="258"/>
                </a:lnTo>
                <a:lnTo>
                  <a:pt x="185" y="259"/>
                </a:lnTo>
                <a:lnTo>
                  <a:pt x="185" y="262"/>
                </a:lnTo>
                <a:lnTo>
                  <a:pt x="185" y="264"/>
                </a:lnTo>
                <a:lnTo>
                  <a:pt x="183" y="267"/>
                </a:lnTo>
                <a:lnTo>
                  <a:pt x="183" y="268"/>
                </a:lnTo>
                <a:lnTo>
                  <a:pt x="183" y="271"/>
                </a:lnTo>
                <a:lnTo>
                  <a:pt x="183" y="273"/>
                </a:lnTo>
                <a:lnTo>
                  <a:pt x="183" y="276"/>
                </a:lnTo>
                <a:lnTo>
                  <a:pt x="183" y="277"/>
                </a:lnTo>
                <a:lnTo>
                  <a:pt x="182" y="280"/>
                </a:lnTo>
                <a:lnTo>
                  <a:pt x="182" y="282"/>
                </a:lnTo>
                <a:lnTo>
                  <a:pt x="182" y="285"/>
                </a:lnTo>
                <a:lnTo>
                  <a:pt x="182" y="286"/>
                </a:lnTo>
                <a:lnTo>
                  <a:pt x="180" y="289"/>
                </a:lnTo>
                <a:lnTo>
                  <a:pt x="180" y="291"/>
                </a:lnTo>
                <a:lnTo>
                  <a:pt x="180" y="294"/>
                </a:lnTo>
                <a:lnTo>
                  <a:pt x="180" y="295"/>
                </a:lnTo>
                <a:lnTo>
                  <a:pt x="179" y="298"/>
                </a:lnTo>
                <a:lnTo>
                  <a:pt x="179" y="300"/>
                </a:lnTo>
                <a:lnTo>
                  <a:pt x="179" y="304"/>
                </a:lnTo>
                <a:lnTo>
                  <a:pt x="177" y="309"/>
                </a:lnTo>
                <a:lnTo>
                  <a:pt x="176" y="313"/>
                </a:lnTo>
                <a:lnTo>
                  <a:pt x="176" y="315"/>
                </a:lnTo>
                <a:lnTo>
                  <a:pt x="176" y="318"/>
                </a:lnTo>
                <a:lnTo>
                  <a:pt x="176" y="319"/>
                </a:lnTo>
                <a:lnTo>
                  <a:pt x="174" y="322"/>
                </a:lnTo>
                <a:lnTo>
                  <a:pt x="174" y="324"/>
                </a:lnTo>
                <a:lnTo>
                  <a:pt x="173" y="327"/>
                </a:lnTo>
                <a:lnTo>
                  <a:pt x="173" y="328"/>
                </a:lnTo>
                <a:lnTo>
                  <a:pt x="173" y="333"/>
                </a:lnTo>
                <a:lnTo>
                  <a:pt x="171" y="333"/>
                </a:lnTo>
                <a:lnTo>
                  <a:pt x="171" y="337"/>
                </a:lnTo>
                <a:lnTo>
                  <a:pt x="171" y="339"/>
                </a:lnTo>
                <a:lnTo>
                  <a:pt x="170" y="342"/>
                </a:lnTo>
                <a:lnTo>
                  <a:pt x="170" y="343"/>
                </a:lnTo>
                <a:lnTo>
                  <a:pt x="168" y="346"/>
                </a:lnTo>
                <a:lnTo>
                  <a:pt x="168" y="348"/>
                </a:lnTo>
                <a:lnTo>
                  <a:pt x="167" y="351"/>
                </a:lnTo>
                <a:lnTo>
                  <a:pt x="167" y="352"/>
                </a:lnTo>
                <a:lnTo>
                  <a:pt x="165" y="357"/>
                </a:lnTo>
                <a:lnTo>
                  <a:pt x="164" y="361"/>
                </a:lnTo>
                <a:lnTo>
                  <a:pt x="162" y="366"/>
                </a:lnTo>
                <a:lnTo>
                  <a:pt x="161" y="370"/>
                </a:lnTo>
                <a:lnTo>
                  <a:pt x="159" y="375"/>
                </a:lnTo>
                <a:lnTo>
                  <a:pt x="158" y="379"/>
                </a:lnTo>
                <a:lnTo>
                  <a:pt x="156" y="384"/>
                </a:lnTo>
                <a:lnTo>
                  <a:pt x="155" y="388"/>
                </a:lnTo>
                <a:lnTo>
                  <a:pt x="153" y="393"/>
                </a:lnTo>
                <a:lnTo>
                  <a:pt x="152" y="396"/>
                </a:lnTo>
                <a:lnTo>
                  <a:pt x="152" y="397"/>
                </a:lnTo>
                <a:lnTo>
                  <a:pt x="150" y="400"/>
                </a:lnTo>
                <a:lnTo>
                  <a:pt x="150" y="402"/>
                </a:lnTo>
                <a:lnTo>
                  <a:pt x="149" y="405"/>
                </a:lnTo>
                <a:lnTo>
                  <a:pt x="147" y="405"/>
                </a:lnTo>
                <a:lnTo>
                  <a:pt x="146" y="408"/>
                </a:lnTo>
                <a:lnTo>
                  <a:pt x="146" y="409"/>
                </a:lnTo>
                <a:lnTo>
                  <a:pt x="144" y="412"/>
                </a:lnTo>
                <a:lnTo>
                  <a:pt x="143" y="415"/>
                </a:lnTo>
                <a:lnTo>
                  <a:pt x="143" y="417"/>
                </a:lnTo>
                <a:lnTo>
                  <a:pt x="141" y="419"/>
                </a:lnTo>
                <a:lnTo>
                  <a:pt x="140" y="419"/>
                </a:lnTo>
                <a:lnTo>
                  <a:pt x="138" y="422"/>
                </a:lnTo>
                <a:lnTo>
                  <a:pt x="138" y="424"/>
                </a:lnTo>
                <a:lnTo>
                  <a:pt x="137" y="427"/>
                </a:lnTo>
                <a:lnTo>
                  <a:pt x="135" y="430"/>
                </a:lnTo>
                <a:lnTo>
                  <a:pt x="134" y="430"/>
                </a:lnTo>
                <a:lnTo>
                  <a:pt x="132" y="433"/>
                </a:lnTo>
                <a:lnTo>
                  <a:pt x="131" y="436"/>
                </a:lnTo>
                <a:lnTo>
                  <a:pt x="129" y="439"/>
                </a:lnTo>
                <a:lnTo>
                  <a:pt x="128" y="439"/>
                </a:lnTo>
                <a:lnTo>
                  <a:pt x="126" y="442"/>
                </a:lnTo>
                <a:lnTo>
                  <a:pt x="125" y="443"/>
                </a:lnTo>
                <a:lnTo>
                  <a:pt x="123" y="445"/>
                </a:lnTo>
                <a:lnTo>
                  <a:pt x="122" y="446"/>
                </a:lnTo>
                <a:lnTo>
                  <a:pt x="120" y="448"/>
                </a:lnTo>
                <a:lnTo>
                  <a:pt x="119" y="449"/>
                </a:lnTo>
                <a:lnTo>
                  <a:pt x="117" y="451"/>
                </a:lnTo>
                <a:lnTo>
                  <a:pt x="116" y="452"/>
                </a:lnTo>
                <a:lnTo>
                  <a:pt x="114" y="452"/>
                </a:lnTo>
                <a:lnTo>
                  <a:pt x="113" y="454"/>
                </a:lnTo>
                <a:lnTo>
                  <a:pt x="111" y="455"/>
                </a:lnTo>
                <a:lnTo>
                  <a:pt x="110" y="455"/>
                </a:lnTo>
                <a:lnTo>
                  <a:pt x="108" y="457"/>
                </a:lnTo>
                <a:lnTo>
                  <a:pt x="105" y="458"/>
                </a:lnTo>
                <a:lnTo>
                  <a:pt x="104" y="460"/>
                </a:lnTo>
                <a:lnTo>
                  <a:pt x="102" y="460"/>
                </a:lnTo>
                <a:lnTo>
                  <a:pt x="101" y="460"/>
                </a:lnTo>
                <a:lnTo>
                  <a:pt x="99" y="461"/>
                </a:lnTo>
                <a:lnTo>
                  <a:pt x="98" y="461"/>
                </a:lnTo>
                <a:lnTo>
                  <a:pt x="96" y="461"/>
                </a:lnTo>
                <a:lnTo>
                  <a:pt x="93" y="461"/>
                </a:lnTo>
                <a:lnTo>
                  <a:pt x="90" y="461"/>
                </a:lnTo>
                <a:lnTo>
                  <a:pt x="88" y="461"/>
                </a:lnTo>
                <a:lnTo>
                  <a:pt x="87" y="461"/>
                </a:lnTo>
                <a:lnTo>
                  <a:pt x="85" y="460"/>
                </a:lnTo>
                <a:lnTo>
                  <a:pt x="84" y="460"/>
                </a:lnTo>
                <a:lnTo>
                  <a:pt x="82" y="460"/>
                </a:lnTo>
                <a:lnTo>
                  <a:pt x="81" y="458"/>
                </a:lnTo>
                <a:lnTo>
                  <a:pt x="78" y="457"/>
                </a:lnTo>
                <a:lnTo>
                  <a:pt x="76" y="455"/>
                </a:lnTo>
                <a:lnTo>
                  <a:pt x="75" y="455"/>
                </a:lnTo>
                <a:lnTo>
                  <a:pt x="73" y="454"/>
                </a:lnTo>
                <a:lnTo>
                  <a:pt x="72" y="452"/>
                </a:lnTo>
                <a:lnTo>
                  <a:pt x="70" y="452"/>
                </a:lnTo>
                <a:lnTo>
                  <a:pt x="69" y="451"/>
                </a:lnTo>
                <a:lnTo>
                  <a:pt x="67" y="449"/>
                </a:lnTo>
                <a:lnTo>
                  <a:pt x="66" y="448"/>
                </a:lnTo>
                <a:lnTo>
                  <a:pt x="64" y="446"/>
                </a:lnTo>
                <a:lnTo>
                  <a:pt x="63" y="445"/>
                </a:lnTo>
                <a:lnTo>
                  <a:pt x="61" y="443"/>
                </a:lnTo>
                <a:lnTo>
                  <a:pt x="60" y="442"/>
                </a:lnTo>
                <a:lnTo>
                  <a:pt x="58" y="439"/>
                </a:lnTo>
                <a:lnTo>
                  <a:pt x="57" y="439"/>
                </a:lnTo>
                <a:lnTo>
                  <a:pt x="55" y="436"/>
                </a:lnTo>
                <a:lnTo>
                  <a:pt x="54" y="433"/>
                </a:lnTo>
                <a:lnTo>
                  <a:pt x="52" y="430"/>
                </a:lnTo>
                <a:lnTo>
                  <a:pt x="51" y="430"/>
                </a:lnTo>
                <a:lnTo>
                  <a:pt x="49" y="427"/>
                </a:lnTo>
                <a:lnTo>
                  <a:pt x="48" y="424"/>
                </a:lnTo>
                <a:lnTo>
                  <a:pt x="48" y="422"/>
                </a:lnTo>
                <a:lnTo>
                  <a:pt x="46" y="419"/>
                </a:lnTo>
                <a:lnTo>
                  <a:pt x="45" y="419"/>
                </a:lnTo>
                <a:lnTo>
                  <a:pt x="43" y="417"/>
                </a:lnTo>
                <a:lnTo>
                  <a:pt x="43" y="415"/>
                </a:lnTo>
                <a:lnTo>
                  <a:pt x="42" y="412"/>
                </a:lnTo>
                <a:lnTo>
                  <a:pt x="40" y="409"/>
                </a:lnTo>
                <a:lnTo>
                  <a:pt x="40" y="408"/>
                </a:lnTo>
                <a:lnTo>
                  <a:pt x="39" y="405"/>
                </a:lnTo>
                <a:lnTo>
                  <a:pt x="37" y="405"/>
                </a:lnTo>
                <a:lnTo>
                  <a:pt x="36" y="402"/>
                </a:lnTo>
                <a:lnTo>
                  <a:pt x="36" y="400"/>
                </a:lnTo>
                <a:lnTo>
                  <a:pt x="34" y="397"/>
                </a:lnTo>
                <a:lnTo>
                  <a:pt x="34" y="396"/>
                </a:lnTo>
                <a:lnTo>
                  <a:pt x="33" y="393"/>
                </a:lnTo>
                <a:lnTo>
                  <a:pt x="31" y="388"/>
                </a:lnTo>
                <a:lnTo>
                  <a:pt x="30" y="384"/>
                </a:lnTo>
                <a:lnTo>
                  <a:pt x="28" y="379"/>
                </a:lnTo>
                <a:lnTo>
                  <a:pt x="27" y="375"/>
                </a:lnTo>
                <a:lnTo>
                  <a:pt x="25" y="370"/>
                </a:lnTo>
                <a:lnTo>
                  <a:pt x="24" y="366"/>
                </a:lnTo>
                <a:lnTo>
                  <a:pt x="22" y="361"/>
                </a:lnTo>
                <a:lnTo>
                  <a:pt x="21" y="357"/>
                </a:lnTo>
                <a:lnTo>
                  <a:pt x="19" y="352"/>
                </a:lnTo>
                <a:lnTo>
                  <a:pt x="19" y="351"/>
                </a:lnTo>
                <a:lnTo>
                  <a:pt x="18" y="348"/>
                </a:lnTo>
                <a:lnTo>
                  <a:pt x="18" y="346"/>
                </a:lnTo>
                <a:lnTo>
                  <a:pt x="16" y="343"/>
                </a:lnTo>
                <a:lnTo>
                  <a:pt x="16" y="342"/>
                </a:lnTo>
                <a:lnTo>
                  <a:pt x="15" y="339"/>
                </a:lnTo>
                <a:lnTo>
                  <a:pt x="15" y="337"/>
                </a:lnTo>
                <a:lnTo>
                  <a:pt x="15" y="333"/>
                </a:lnTo>
                <a:lnTo>
                  <a:pt x="13" y="333"/>
                </a:lnTo>
                <a:lnTo>
                  <a:pt x="13" y="328"/>
                </a:lnTo>
                <a:lnTo>
                  <a:pt x="13" y="327"/>
                </a:lnTo>
                <a:lnTo>
                  <a:pt x="12" y="324"/>
                </a:lnTo>
                <a:lnTo>
                  <a:pt x="12" y="322"/>
                </a:lnTo>
                <a:lnTo>
                  <a:pt x="10" y="319"/>
                </a:lnTo>
                <a:lnTo>
                  <a:pt x="10" y="318"/>
                </a:lnTo>
                <a:lnTo>
                  <a:pt x="10" y="315"/>
                </a:lnTo>
                <a:lnTo>
                  <a:pt x="10" y="313"/>
                </a:lnTo>
                <a:lnTo>
                  <a:pt x="9" y="309"/>
                </a:lnTo>
                <a:lnTo>
                  <a:pt x="7" y="304"/>
                </a:lnTo>
                <a:lnTo>
                  <a:pt x="7" y="300"/>
                </a:lnTo>
                <a:lnTo>
                  <a:pt x="7" y="298"/>
                </a:lnTo>
                <a:lnTo>
                  <a:pt x="6" y="295"/>
                </a:lnTo>
                <a:lnTo>
                  <a:pt x="6" y="294"/>
                </a:lnTo>
                <a:lnTo>
                  <a:pt x="6" y="291"/>
                </a:lnTo>
                <a:lnTo>
                  <a:pt x="6" y="289"/>
                </a:lnTo>
                <a:lnTo>
                  <a:pt x="4" y="286"/>
                </a:lnTo>
                <a:lnTo>
                  <a:pt x="4" y="285"/>
                </a:lnTo>
                <a:lnTo>
                  <a:pt x="4" y="282"/>
                </a:lnTo>
                <a:lnTo>
                  <a:pt x="4" y="280"/>
                </a:lnTo>
                <a:lnTo>
                  <a:pt x="3" y="277"/>
                </a:lnTo>
                <a:lnTo>
                  <a:pt x="3" y="276"/>
                </a:lnTo>
                <a:lnTo>
                  <a:pt x="3" y="273"/>
                </a:lnTo>
                <a:lnTo>
                  <a:pt x="3" y="271"/>
                </a:lnTo>
                <a:lnTo>
                  <a:pt x="3" y="268"/>
                </a:lnTo>
                <a:lnTo>
                  <a:pt x="3" y="267"/>
                </a:lnTo>
                <a:lnTo>
                  <a:pt x="1" y="264"/>
                </a:lnTo>
                <a:lnTo>
                  <a:pt x="1" y="262"/>
                </a:lnTo>
                <a:lnTo>
                  <a:pt x="1" y="259"/>
                </a:lnTo>
                <a:lnTo>
                  <a:pt x="1" y="258"/>
                </a:lnTo>
                <a:lnTo>
                  <a:pt x="1" y="255"/>
                </a:lnTo>
                <a:lnTo>
                  <a:pt x="1" y="253"/>
                </a:lnTo>
                <a:lnTo>
                  <a:pt x="1" y="250"/>
                </a:lnTo>
                <a:lnTo>
                  <a:pt x="1" y="246"/>
                </a:lnTo>
                <a:lnTo>
                  <a:pt x="0" y="243"/>
                </a:lnTo>
                <a:lnTo>
                  <a:pt x="0" y="241"/>
                </a:lnTo>
                <a:lnTo>
                  <a:pt x="0" y="238"/>
                </a:lnTo>
                <a:lnTo>
                  <a:pt x="0" y="235"/>
                </a:lnTo>
                <a:lnTo>
                  <a:pt x="0" y="234"/>
                </a:lnTo>
                <a:lnTo>
                  <a:pt x="0" y="231"/>
                </a:lnTo>
                <a:lnTo>
                  <a:pt x="0" y="228"/>
                </a:lnTo>
                <a:lnTo>
                  <a:pt x="0" y="226"/>
                </a:lnTo>
                <a:lnTo>
                  <a:pt x="0" y="223"/>
                </a:lnTo>
                <a:lnTo>
                  <a:pt x="0" y="220"/>
                </a:lnTo>
                <a:lnTo>
                  <a:pt x="0" y="219"/>
                </a:lnTo>
                <a:lnTo>
                  <a:pt x="1" y="216"/>
                </a:lnTo>
                <a:lnTo>
                  <a:pt x="1" y="211"/>
                </a:lnTo>
                <a:lnTo>
                  <a:pt x="1" y="208"/>
                </a:lnTo>
                <a:lnTo>
                  <a:pt x="1" y="207"/>
                </a:lnTo>
                <a:lnTo>
                  <a:pt x="1" y="204"/>
                </a:lnTo>
                <a:lnTo>
                  <a:pt x="1" y="202"/>
                </a:lnTo>
                <a:lnTo>
                  <a:pt x="1" y="199"/>
                </a:lnTo>
                <a:lnTo>
                  <a:pt x="1" y="198"/>
                </a:lnTo>
                <a:lnTo>
                  <a:pt x="3" y="195"/>
                </a:lnTo>
                <a:lnTo>
                  <a:pt x="3" y="193"/>
                </a:lnTo>
                <a:lnTo>
                  <a:pt x="3" y="190"/>
                </a:lnTo>
                <a:lnTo>
                  <a:pt x="3" y="189"/>
                </a:lnTo>
                <a:lnTo>
                  <a:pt x="3" y="186"/>
                </a:lnTo>
                <a:lnTo>
                  <a:pt x="3" y="184"/>
                </a:lnTo>
                <a:lnTo>
                  <a:pt x="4" y="181"/>
                </a:lnTo>
                <a:lnTo>
                  <a:pt x="4" y="180"/>
                </a:lnTo>
                <a:lnTo>
                  <a:pt x="4" y="177"/>
                </a:lnTo>
                <a:lnTo>
                  <a:pt x="4" y="175"/>
                </a:lnTo>
                <a:lnTo>
                  <a:pt x="6" y="172"/>
                </a:lnTo>
                <a:lnTo>
                  <a:pt x="6" y="171"/>
                </a:lnTo>
                <a:lnTo>
                  <a:pt x="6" y="168"/>
                </a:lnTo>
                <a:lnTo>
                  <a:pt x="6" y="166"/>
                </a:lnTo>
                <a:lnTo>
                  <a:pt x="7" y="163"/>
                </a:lnTo>
                <a:lnTo>
                  <a:pt x="7" y="162"/>
                </a:lnTo>
                <a:lnTo>
                  <a:pt x="7" y="157"/>
                </a:lnTo>
                <a:lnTo>
                  <a:pt x="9" y="153"/>
                </a:lnTo>
                <a:lnTo>
                  <a:pt x="10" y="148"/>
                </a:lnTo>
                <a:lnTo>
                  <a:pt x="10" y="147"/>
                </a:lnTo>
                <a:lnTo>
                  <a:pt x="10" y="144"/>
                </a:lnTo>
                <a:lnTo>
                  <a:pt x="10" y="142"/>
                </a:lnTo>
                <a:lnTo>
                  <a:pt x="12" y="139"/>
                </a:lnTo>
                <a:lnTo>
                  <a:pt x="12" y="138"/>
                </a:lnTo>
                <a:lnTo>
                  <a:pt x="13" y="135"/>
                </a:lnTo>
                <a:lnTo>
                  <a:pt x="13" y="133"/>
                </a:lnTo>
                <a:lnTo>
                  <a:pt x="13" y="129"/>
                </a:lnTo>
                <a:lnTo>
                  <a:pt x="15" y="129"/>
                </a:lnTo>
                <a:lnTo>
                  <a:pt x="15" y="124"/>
                </a:lnTo>
                <a:lnTo>
                  <a:pt x="15" y="123"/>
                </a:lnTo>
                <a:lnTo>
                  <a:pt x="16" y="120"/>
                </a:lnTo>
                <a:lnTo>
                  <a:pt x="16" y="118"/>
                </a:lnTo>
                <a:lnTo>
                  <a:pt x="18" y="115"/>
                </a:lnTo>
                <a:lnTo>
                  <a:pt x="18" y="114"/>
                </a:lnTo>
                <a:lnTo>
                  <a:pt x="19" y="111"/>
                </a:lnTo>
                <a:lnTo>
                  <a:pt x="19" y="109"/>
                </a:lnTo>
                <a:lnTo>
                  <a:pt x="21" y="105"/>
                </a:lnTo>
                <a:lnTo>
                  <a:pt x="22" y="100"/>
                </a:lnTo>
                <a:lnTo>
                  <a:pt x="24" y="96"/>
                </a:lnTo>
                <a:lnTo>
                  <a:pt x="25" y="91"/>
                </a:lnTo>
                <a:lnTo>
                  <a:pt x="27" y="87"/>
                </a:lnTo>
                <a:lnTo>
                  <a:pt x="28" y="82"/>
                </a:lnTo>
                <a:lnTo>
                  <a:pt x="30" y="78"/>
                </a:lnTo>
                <a:lnTo>
                  <a:pt x="31" y="73"/>
                </a:lnTo>
                <a:lnTo>
                  <a:pt x="33" y="69"/>
                </a:lnTo>
                <a:lnTo>
                  <a:pt x="34" y="66"/>
                </a:lnTo>
                <a:lnTo>
                  <a:pt x="34" y="64"/>
                </a:lnTo>
                <a:lnTo>
                  <a:pt x="36" y="61"/>
                </a:lnTo>
                <a:lnTo>
                  <a:pt x="36" y="60"/>
                </a:lnTo>
                <a:lnTo>
                  <a:pt x="37" y="57"/>
                </a:lnTo>
                <a:lnTo>
                  <a:pt x="39" y="57"/>
                </a:lnTo>
                <a:lnTo>
                  <a:pt x="40" y="54"/>
                </a:lnTo>
                <a:lnTo>
                  <a:pt x="40" y="52"/>
                </a:lnTo>
                <a:lnTo>
                  <a:pt x="42" y="49"/>
                </a:lnTo>
                <a:lnTo>
                  <a:pt x="43" y="46"/>
                </a:lnTo>
                <a:lnTo>
                  <a:pt x="43" y="45"/>
                </a:lnTo>
                <a:lnTo>
                  <a:pt x="45" y="42"/>
                </a:lnTo>
                <a:lnTo>
                  <a:pt x="46" y="42"/>
                </a:lnTo>
                <a:lnTo>
                  <a:pt x="48" y="39"/>
                </a:lnTo>
                <a:lnTo>
                  <a:pt x="48" y="37"/>
                </a:lnTo>
                <a:lnTo>
                  <a:pt x="49" y="34"/>
                </a:lnTo>
                <a:lnTo>
                  <a:pt x="51" y="31"/>
                </a:lnTo>
                <a:lnTo>
                  <a:pt x="52" y="31"/>
                </a:lnTo>
                <a:lnTo>
                  <a:pt x="54" y="28"/>
                </a:lnTo>
                <a:lnTo>
                  <a:pt x="55" y="25"/>
                </a:lnTo>
                <a:lnTo>
                  <a:pt x="57" y="22"/>
                </a:lnTo>
                <a:lnTo>
                  <a:pt x="58" y="22"/>
                </a:lnTo>
                <a:lnTo>
                  <a:pt x="60" y="19"/>
                </a:lnTo>
                <a:lnTo>
                  <a:pt x="61" y="18"/>
                </a:lnTo>
                <a:lnTo>
                  <a:pt x="63" y="16"/>
                </a:lnTo>
                <a:lnTo>
                  <a:pt x="64" y="15"/>
                </a:lnTo>
                <a:lnTo>
                  <a:pt x="66" y="13"/>
                </a:lnTo>
                <a:lnTo>
                  <a:pt x="67" y="12"/>
                </a:lnTo>
                <a:lnTo>
                  <a:pt x="69" y="10"/>
                </a:lnTo>
                <a:lnTo>
                  <a:pt x="70" y="9"/>
                </a:lnTo>
                <a:lnTo>
                  <a:pt x="72" y="9"/>
                </a:lnTo>
                <a:lnTo>
                  <a:pt x="73" y="7"/>
                </a:lnTo>
                <a:lnTo>
                  <a:pt x="75" y="6"/>
                </a:lnTo>
                <a:lnTo>
                  <a:pt x="76" y="6"/>
                </a:lnTo>
                <a:lnTo>
                  <a:pt x="78" y="4"/>
                </a:lnTo>
                <a:lnTo>
                  <a:pt x="81" y="3"/>
                </a:lnTo>
                <a:lnTo>
                  <a:pt x="82" y="1"/>
                </a:lnTo>
                <a:lnTo>
                  <a:pt x="84" y="1"/>
                </a:lnTo>
                <a:lnTo>
                  <a:pt x="85" y="1"/>
                </a:lnTo>
                <a:lnTo>
                  <a:pt x="87" y="0"/>
                </a:lnTo>
                <a:lnTo>
                  <a:pt x="88" y="0"/>
                </a:lnTo>
                <a:lnTo>
                  <a:pt x="90" y="0"/>
                </a:lnTo>
                <a:lnTo>
                  <a:pt x="93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KZ"/>
          </a:p>
        </p:txBody>
      </p:sp>
      <p:sp>
        <p:nvSpPr>
          <p:cNvPr id="14420" name="Freeform 86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AA6DD503-9F8F-C826-A601-CF79A1345820}"/>
              </a:ext>
            </a:extLst>
          </p:cNvPr>
          <p:cNvSpPr>
            <a:spLocks/>
          </p:cNvSpPr>
          <p:nvPr/>
        </p:nvSpPr>
        <p:spPr bwMode="auto">
          <a:xfrm>
            <a:off x="6251576" y="4911725"/>
            <a:ext cx="195263" cy="484188"/>
          </a:xfrm>
          <a:custGeom>
            <a:avLst/>
            <a:gdLst>
              <a:gd name="T0" fmla="*/ 2147483646 w 124"/>
              <a:gd name="T1" fmla="*/ 2147483646 h 308"/>
              <a:gd name="T2" fmla="*/ 2147483646 w 124"/>
              <a:gd name="T3" fmla="*/ 2147483646 h 308"/>
              <a:gd name="T4" fmla="*/ 2147483646 w 124"/>
              <a:gd name="T5" fmla="*/ 2147483646 h 308"/>
              <a:gd name="T6" fmla="*/ 2147483646 w 124"/>
              <a:gd name="T7" fmla="*/ 2147483646 h 308"/>
              <a:gd name="T8" fmla="*/ 2147483646 w 124"/>
              <a:gd name="T9" fmla="*/ 2147483646 h 308"/>
              <a:gd name="T10" fmla="*/ 2147483646 w 124"/>
              <a:gd name="T11" fmla="*/ 2147483646 h 308"/>
              <a:gd name="T12" fmla="*/ 2147483646 w 124"/>
              <a:gd name="T13" fmla="*/ 2147483646 h 308"/>
              <a:gd name="T14" fmla="*/ 2147483646 w 124"/>
              <a:gd name="T15" fmla="*/ 2147483646 h 308"/>
              <a:gd name="T16" fmla="*/ 2147483646 w 124"/>
              <a:gd name="T17" fmla="*/ 2147483646 h 308"/>
              <a:gd name="T18" fmla="*/ 2147483646 w 124"/>
              <a:gd name="T19" fmla="*/ 2147483646 h 308"/>
              <a:gd name="T20" fmla="*/ 2147483646 w 124"/>
              <a:gd name="T21" fmla="*/ 2147483646 h 308"/>
              <a:gd name="T22" fmla="*/ 2147483646 w 124"/>
              <a:gd name="T23" fmla="*/ 2147483646 h 308"/>
              <a:gd name="T24" fmla="*/ 2147483646 w 124"/>
              <a:gd name="T25" fmla="*/ 2147483646 h 308"/>
              <a:gd name="T26" fmla="*/ 2147483646 w 124"/>
              <a:gd name="T27" fmla="*/ 2147483646 h 308"/>
              <a:gd name="T28" fmla="*/ 2147483646 w 124"/>
              <a:gd name="T29" fmla="*/ 2147483646 h 308"/>
              <a:gd name="T30" fmla="*/ 2147483646 w 124"/>
              <a:gd name="T31" fmla="*/ 2147483646 h 308"/>
              <a:gd name="T32" fmla="*/ 2147483646 w 124"/>
              <a:gd name="T33" fmla="*/ 2147483646 h 308"/>
              <a:gd name="T34" fmla="*/ 2147483646 w 124"/>
              <a:gd name="T35" fmla="*/ 2147483646 h 308"/>
              <a:gd name="T36" fmla="*/ 2147483646 w 124"/>
              <a:gd name="T37" fmla="*/ 2147483646 h 308"/>
              <a:gd name="T38" fmla="*/ 2147483646 w 124"/>
              <a:gd name="T39" fmla="*/ 2147483646 h 308"/>
              <a:gd name="T40" fmla="*/ 2147483646 w 124"/>
              <a:gd name="T41" fmla="*/ 2147483646 h 308"/>
              <a:gd name="T42" fmla="*/ 2147483646 w 124"/>
              <a:gd name="T43" fmla="*/ 2147483646 h 308"/>
              <a:gd name="T44" fmla="*/ 2147483646 w 124"/>
              <a:gd name="T45" fmla="*/ 2147483646 h 308"/>
              <a:gd name="T46" fmla="*/ 2147483646 w 124"/>
              <a:gd name="T47" fmla="*/ 2147483646 h 308"/>
              <a:gd name="T48" fmla="*/ 2147483646 w 124"/>
              <a:gd name="T49" fmla="*/ 2147483646 h 308"/>
              <a:gd name="T50" fmla="*/ 2147483646 w 124"/>
              <a:gd name="T51" fmla="*/ 2147483646 h 308"/>
              <a:gd name="T52" fmla="*/ 2147483646 w 124"/>
              <a:gd name="T53" fmla="*/ 2147483646 h 308"/>
              <a:gd name="T54" fmla="*/ 2147483646 w 124"/>
              <a:gd name="T55" fmla="*/ 2147483646 h 308"/>
              <a:gd name="T56" fmla="*/ 2147483646 w 124"/>
              <a:gd name="T57" fmla="*/ 2147483646 h 308"/>
              <a:gd name="T58" fmla="*/ 2147483646 w 124"/>
              <a:gd name="T59" fmla="*/ 2147483646 h 308"/>
              <a:gd name="T60" fmla="*/ 2147483646 w 124"/>
              <a:gd name="T61" fmla="*/ 2147483646 h 308"/>
              <a:gd name="T62" fmla="*/ 2147483646 w 124"/>
              <a:gd name="T63" fmla="*/ 2147483646 h 308"/>
              <a:gd name="T64" fmla="*/ 2147483646 w 124"/>
              <a:gd name="T65" fmla="*/ 2147483646 h 308"/>
              <a:gd name="T66" fmla="*/ 2147483646 w 124"/>
              <a:gd name="T67" fmla="*/ 2147483646 h 308"/>
              <a:gd name="T68" fmla="*/ 2147483646 w 124"/>
              <a:gd name="T69" fmla="*/ 2147483646 h 308"/>
              <a:gd name="T70" fmla="*/ 2147483646 w 124"/>
              <a:gd name="T71" fmla="*/ 2147483646 h 308"/>
              <a:gd name="T72" fmla="*/ 2147483646 w 124"/>
              <a:gd name="T73" fmla="*/ 2147483646 h 308"/>
              <a:gd name="T74" fmla="*/ 2147483646 w 124"/>
              <a:gd name="T75" fmla="*/ 2147483646 h 308"/>
              <a:gd name="T76" fmla="*/ 2147483646 w 124"/>
              <a:gd name="T77" fmla="*/ 2147483646 h 308"/>
              <a:gd name="T78" fmla="*/ 2147483646 w 124"/>
              <a:gd name="T79" fmla="*/ 2147483646 h 308"/>
              <a:gd name="T80" fmla="*/ 2147483646 w 124"/>
              <a:gd name="T81" fmla="*/ 2147483646 h 308"/>
              <a:gd name="T82" fmla="*/ 2147483646 w 124"/>
              <a:gd name="T83" fmla="*/ 2147483646 h 308"/>
              <a:gd name="T84" fmla="*/ 0 w 124"/>
              <a:gd name="T85" fmla="*/ 2147483646 h 308"/>
              <a:gd name="T86" fmla="*/ 2147483646 w 124"/>
              <a:gd name="T87" fmla="*/ 2147483646 h 308"/>
              <a:gd name="T88" fmla="*/ 2147483646 w 124"/>
              <a:gd name="T89" fmla="*/ 2147483646 h 308"/>
              <a:gd name="T90" fmla="*/ 2147483646 w 124"/>
              <a:gd name="T91" fmla="*/ 2147483646 h 308"/>
              <a:gd name="T92" fmla="*/ 2147483646 w 124"/>
              <a:gd name="T93" fmla="*/ 2147483646 h 308"/>
              <a:gd name="T94" fmla="*/ 2147483646 w 124"/>
              <a:gd name="T95" fmla="*/ 2147483646 h 308"/>
              <a:gd name="T96" fmla="*/ 2147483646 w 124"/>
              <a:gd name="T97" fmla="*/ 2147483646 h 308"/>
              <a:gd name="T98" fmla="*/ 2147483646 w 124"/>
              <a:gd name="T99" fmla="*/ 2147483646 h 308"/>
              <a:gd name="T100" fmla="*/ 2147483646 w 124"/>
              <a:gd name="T101" fmla="*/ 2147483646 h 308"/>
              <a:gd name="T102" fmla="*/ 2147483646 w 124"/>
              <a:gd name="T103" fmla="*/ 2147483646 h 308"/>
              <a:gd name="T104" fmla="*/ 2147483646 w 124"/>
              <a:gd name="T105" fmla="*/ 2147483646 h 308"/>
              <a:gd name="T106" fmla="*/ 2147483646 w 124"/>
              <a:gd name="T107" fmla="*/ 2147483646 h 308"/>
              <a:gd name="T108" fmla="*/ 2147483646 w 124"/>
              <a:gd name="T109" fmla="*/ 2147483646 h 308"/>
              <a:gd name="T110" fmla="*/ 2147483646 w 124"/>
              <a:gd name="T111" fmla="*/ 2147483646 h 308"/>
              <a:gd name="T112" fmla="*/ 2147483646 w 124"/>
              <a:gd name="T113" fmla="*/ 0 h 30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24"/>
              <a:gd name="T172" fmla="*/ 0 h 308"/>
              <a:gd name="T173" fmla="*/ 124 w 124"/>
              <a:gd name="T174" fmla="*/ 308 h 30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24" h="308">
                <a:moveTo>
                  <a:pt x="62" y="0"/>
                </a:moveTo>
                <a:lnTo>
                  <a:pt x="62" y="0"/>
                </a:lnTo>
                <a:lnTo>
                  <a:pt x="64" y="0"/>
                </a:lnTo>
                <a:lnTo>
                  <a:pt x="65" y="0"/>
                </a:lnTo>
                <a:lnTo>
                  <a:pt x="66" y="0"/>
                </a:lnTo>
                <a:lnTo>
                  <a:pt x="67" y="1"/>
                </a:lnTo>
                <a:lnTo>
                  <a:pt x="68" y="1"/>
                </a:lnTo>
                <a:lnTo>
                  <a:pt x="69" y="1"/>
                </a:lnTo>
                <a:lnTo>
                  <a:pt x="70" y="2"/>
                </a:lnTo>
                <a:lnTo>
                  <a:pt x="72" y="3"/>
                </a:lnTo>
                <a:lnTo>
                  <a:pt x="73" y="4"/>
                </a:lnTo>
                <a:lnTo>
                  <a:pt x="74" y="4"/>
                </a:lnTo>
                <a:lnTo>
                  <a:pt x="75" y="5"/>
                </a:lnTo>
                <a:lnTo>
                  <a:pt x="76" y="6"/>
                </a:lnTo>
                <a:lnTo>
                  <a:pt x="77" y="6"/>
                </a:lnTo>
                <a:lnTo>
                  <a:pt x="78" y="7"/>
                </a:lnTo>
                <a:lnTo>
                  <a:pt x="79" y="8"/>
                </a:lnTo>
                <a:lnTo>
                  <a:pt x="80" y="9"/>
                </a:lnTo>
                <a:lnTo>
                  <a:pt x="81" y="10"/>
                </a:lnTo>
                <a:lnTo>
                  <a:pt x="82" y="11"/>
                </a:lnTo>
                <a:lnTo>
                  <a:pt x="83" y="12"/>
                </a:lnTo>
                <a:lnTo>
                  <a:pt x="84" y="13"/>
                </a:lnTo>
                <a:lnTo>
                  <a:pt x="85" y="15"/>
                </a:lnTo>
                <a:lnTo>
                  <a:pt x="86" y="15"/>
                </a:lnTo>
                <a:lnTo>
                  <a:pt x="87" y="17"/>
                </a:lnTo>
                <a:lnTo>
                  <a:pt x="88" y="19"/>
                </a:lnTo>
                <a:lnTo>
                  <a:pt x="89" y="21"/>
                </a:lnTo>
                <a:lnTo>
                  <a:pt x="90" y="21"/>
                </a:lnTo>
                <a:lnTo>
                  <a:pt x="91" y="23"/>
                </a:lnTo>
                <a:lnTo>
                  <a:pt x="92" y="25"/>
                </a:lnTo>
                <a:lnTo>
                  <a:pt x="92" y="26"/>
                </a:lnTo>
                <a:lnTo>
                  <a:pt x="93" y="28"/>
                </a:lnTo>
                <a:lnTo>
                  <a:pt x="94" y="28"/>
                </a:lnTo>
                <a:lnTo>
                  <a:pt x="95" y="30"/>
                </a:lnTo>
                <a:lnTo>
                  <a:pt x="95" y="31"/>
                </a:lnTo>
                <a:lnTo>
                  <a:pt x="96" y="33"/>
                </a:lnTo>
                <a:lnTo>
                  <a:pt x="97" y="35"/>
                </a:lnTo>
                <a:lnTo>
                  <a:pt x="97" y="36"/>
                </a:lnTo>
                <a:lnTo>
                  <a:pt x="98" y="38"/>
                </a:lnTo>
                <a:lnTo>
                  <a:pt x="99" y="38"/>
                </a:lnTo>
                <a:lnTo>
                  <a:pt x="100" y="40"/>
                </a:lnTo>
                <a:lnTo>
                  <a:pt x="100" y="41"/>
                </a:lnTo>
                <a:lnTo>
                  <a:pt x="101" y="43"/>
                </a:lnTo>
                <a:lnTo>
                  <a:pt x="101" y="44"/>
                </a:lnTo>
                <a:lnTo>
                  <a:pt x="102" y="46"/>
                </a:lnTo>
                <a:lnTo>
                  <a:pt x="103" y="49"/>
                </a:lnTo>
                <a:lnTo>
                  <a:pt x="104" y="52"/>
                </a:lnTo>
                <a:lnTo>
                  <a:pt x="105" y="55"/>
                </a:lnTo>
                <a:lnTo>
                  <a:pt x="106" y="58"/>
                </a:lnTo>
                <a:lnTo>
                  <a:pt x="107" y="61"/>
                </a:lnTo>
                <a:lnTo>
                  <a:pt x="108" y="64"/>
                </a:lnTo>
                <a:lnTo>
                  <a:pt x="109" y="67"/>
                </a:lnTo>
                <a:lnTo>
                  <a:pt x="110" y="70"/>
                </a:lnTo>
                <a:lnTo>
                  <a:pt x="111" y="73"/>
                </a:lnTo>
                <a:lnTo>
                  <a:pt x="111" y="74"/>
                </a:lnTo>
                <a:lnTo>
                  <a:pt x="112" y="76"/>
                </a:lnTo>
                <a:lnTo>
                  <a:pt x="112" y="77"/>
                </a:lnTo>
                <a:lnTo>
                  <a:pt x="113" y="79"/>
                </a:lnTo>
                <a:lnTo>
                  <a:pt x="113" y="80"/>
                </a:lnTo>
                <a:lnTo>
                  <a:pt x="114" y="82"/>
                </a:lnTo>
                <a:lnTo>
                  <a:pt x="114" y="83"/>
                </a:lnTo>
                <a:lnTo>
                  <a:pt x="114" y="86"/>
                </a:lnTo>
                <a:lnTo>
                  <a:pt x="115" y="86"/>
                </a:lnTo>
                <a:lnTo>
                  <a:pt x="115" y="89"/>
                </a:lnTo>
                <a:lnTo>
                  <a:pt x="115" y="90"/>
                </a:lnTo>
                <a:lnTo>
                  <a:pt x="116" y="92"/>
                </a:lnTo>
                <a:lnTo>
                  <a:pt x="116" y="93"/>
                </a:lnTo>
                <a:lnTo>
                  <a:pt x="117" y="95"/>
                </a:lnTo>
                <a:lnTo>
                  <a:pt x="117" y="96"/>
                </a:lnTo>
                <a:lnTo>
                  <a:pt x="117" y="98"/>
                </a:lnTo>
                <a:lnTo>
                  <a:pt x="117" y="99"/>
                </a:lnTo>
                <a:lnTo>
                  <a:pt x="118" y="102"/>
                </a:lnTo>
                <a:lnTo>
                  <a:pt x="119" y="105"/>
                </a:lnTo>
                <a:lnTo>
                  <a:pt x="119" y="108"/>
                </a:lnTo>
                <a:lnTo>
                  <a:pt x="119" y="109"/>
                </a:lnTo>
                <a:lnTo>
                  <a:pt x="120" y="111"/>
                </a:lnTo>
                <a:lnTo>
                  <a:pt x="120" y="112"/>
                </a:lnTo>
                <a:lnTo>
                  <a:pt x="120" y="114"/>
                </a:lnTo>
                <a:lnTo>
                  <a:pt x="120" y="115"/>
                </a:lnTo>
                <a:lnTo>
                  <a:pt x="121" y="117"/>
                </a:lnTo>
                <a:lnTo>
                  <a:pt x="121" y="118"/>
                </a:lnTo>
                <a:lnTo>
                  <a:pt x="121" y="120"/>
                </a:lnTo>
                <a:lnTo>
                  <a:pt x="121" y="121"/>
                </a:lnTo>
                <a:lnTo>
                  <a:pt x="122" y="123"/>
                </a:lnTo>
                <a:lnTo>
                  <a:pt x="122" y="124"/>
                </a:lnTo>
                <a:lnTo>
                  <a:pt x="122" y="126"/>
                </a:lnTo>
                <a:lnTo>
                  <a:pt x="122" y="127"/>
                </a:lnTo>
                <a:lnTo>
                  <a:pt x="122" y="129"/>
                </a:lnTo>
                <a:lnTo>
                  <a:pt x="122" y="130"/>
                </a:lnTo>
                <a:lnTo>
                  <a:pt x="123" y="132"/>
                </a:lnTo>
                <a:lnTo>
                  <a:pt x="123" y="133"/>
                </a:lnTo>
                <a:lnTo>
                  <a:pt x="123" y="135"/>
                </a:lnTo>
                <a:lnTo>
                  <a:pt x="123" y="136"/>
                </a:lnTo>
                <a:lnTo>
                  <a:pt x="123" y="138"/>
                </a:lnTo>
                <a:lnTo>
                  <a:pt x="123" y="139"/>
                </a:lnTo>
                <a:lnTo>
                  <a:pt x="123" y="141"/>
                </a:lnTo>
                <a:lnTo>
                  <a:pt x="123" y="144"/>
                </a:lnTo>
                <a:lnTo>
                  <a:pt x="124" y="146"/>
                </a:lnTo>
                <a:lnTo>
                  <a:pt x="124" y="147"/>
                </a:lnTo>
                <a:lnTo>
                  <a:pt x="124" y="149"/>
                </a:lnTo>
                <a:lnTo>
                  <a:pt x="124" y="151"/>
                </a:lnTo>
                <a:lnTo>
                  <a:pt x="124" y="152"/>
                </a:lnTo>
                <a:lnTo>
                  <a:pt x="124" y="154"/>
                </a:lnTo>
                <a:lnTo>
                  <a:pt x="124" y="156"/>
                </a:lnTo>
                <a:lnTo>
                  <a:pt x="124" y="157"/>
                </a:lnTo>
                <a:lnTo>
                  <a:pt x="124" y="159"/>
                </a:lnTo>
                <a:lnTo>
                  <a:pt x="124" y="161"/>
                </a:lnTo>
                <a:lnTo>
                  <a:pt x="124" y="162"/>
                </a:lnTo>
                <a:lnTo>
                  <a:pt x="123" y="164"/>
                </a:lnTo>
                <a:lnTo>
                  <a:pt x="123" y="167"/>
                </a:lnTo>
                <a:lnTo>
                  <a:pt x="123" y="169"/>
                </a:lnTo>
                <a:lnTo>
                  <a:pt x="123" y="170"/>
                </a:lnTo>
                <a:lnTo>
                  <a:pt x="123" y="172"/>
                </a:lnTo>
                <a:lnTo>
                  <a:pt x="123" y="173"/>
                </a:lnTo>
                <a:lnTo>
                  <a:pt x="123" y="175"/>
                </a:lnTo>
                <a:lnTo>
                  <a:pt x="123" y="176"/>
                </a:lnTo>
                <a:lnTo>
                  <a:pt x="122" y="178"/>
                </a:lnTo>
                <a:lnTo>
                  <a:pt x="122" y="179"/>
                </a:lnTo>
                <a:lnTo>
                  <a:pt x="122" y="181"/>
                </a:lnTo>
                <a:lnTo>
                  <a:pt x="122" y="182"/>
                </a:lnTo>
                <a:lnTo>
                  <a:pt x="122" y="184"/>
                </a:lnTo>
                <a:lnTo>
                  <a:pt x="122" y="185"/>
                </a:lnTo>
                <a:lnTo>
                  <a:pt x="121" y="187"/>
                </a:lnTo>
                <a:lnTo>
                  <a:pt x="121" y="188"/>
                </a:lnTo>
                <a:lnTo>
                  <a:pt x="121" y="190"/>
                </a:lnTo>
                <a:lnTo>
                  <a:pt x="121" y="191"/>
                </a:lnTo>
                <a:lnTo>
                  <a:pt x="120" y="193"/>
                </a:lnTo>
                <a:lnTo>
                  <a:pt x="120" y="194"/>
                </a:lnTo>
                <a:lnTo>
                  <a:pt x="120" y="196"/>
                </a:lnTo>
                <a:lnTo>
                  <a:pt x="120" y="197"/>
                </a:lnTo>
                <a:lnTo>
                  <a:pt x="119" y="199"/>
                </a:lnTo>
                <a:lnTo>
                  <a:pt x="119" y="200"/>
                </a:lnTo>
                <a:lnTo>
                  <a:pt x="119" y="203"/>
                </a:lnTo>
                <a:lnTo>
                  <a:pt x="118" y="206"/>
                </a:lnTo>
                <a:lnTo>
                  <a:pt x="117" y="209"/>
                </a:lnTo>
                <a:lnTo>
                  <a:pt x="117" y="210"/>
                </a:lnTo>
                <a:lnTo>
                  <a:pt x="117" y="212"/>
                </a:lnTo>
                <a:lnTo>
                  <a:pt x="117" y="213"/>
                </a:lnTo>
                <a:lnTo>
                  <a:pt x="116" y="215"/>
                </a:lnTo>
                <a:lnTo>
                  <a:pt x="116" y="216"/>
                </a:lnTo>
                <a:lnTo>
                  <a:pt x="115" y="218"/>
                </a:lnTo>
                <a:lnTo>
                  <a:pt x="115" y="219"/>
                </a:lnTo>
                <a:lnTo>
                  <a:pt x="115" y="222"/>
                </a:lnTo>
                <a:lnTo>
                  <a:pt x="114" y="222"/>
                </a:lnTo>
                <a:lnTo>
                  <a:pt x="114" y="225"/>
                </a:lnTo>
                <a:lnTo>
                  <a:pt x="114" y="226"/>
                </a:lnTo>
                <a:lnTo>
                  <a:pt x="113" y="228"/>
                </a:lnTo>
                <a:lnTo>
                  <a:pt x="113" y="229"/>
                </a:lnTo>
                <a:lnTo>
                  <a:pt x="112" y="231"/>
                </a:lnTo>
                <a:lnTo>
                  <a:pt x="112" y="232"/>
                </a:lnTo>
                <a:lnTo>
                  <a:pt x="111" y="234"/>
                </a:lnTo>
                <a:lnTo>
                  <a:pt x="111" y="235"/>
                </a:lnTo>
                <a:lnTo>
                  <a:pt x="110" y="238"/>
                </a:lnTo>
                <a:lnTo>
                  <a:pt x="109" y="241"/>
                </a:lnTo>
                <a:lnTo>
                  <a:pt x="108" y="244"/>
                </a:lnTo>
                <a:lnTo>
                  <a:pt x="107" y="247"/>
                </a:lnTo>
                <a:lnTo>
                  <a:pt x="106" y="250"/>
                </a:lnTo>
                <a:lnTo>
                  <a:pt x="105" y="253"/>
                </a:lnTo>
                <a:lnTo>
                  <a:pt x="104" y="256"/>
                </a:lnTo>
                <a:lnTo>
                  <a:pt x="103" y="259"/>
                </a:lnTo>
                <a:lnTo>
                  <a:pt x="102" y="262"/>
                </a:lnTo>
                <a:lnTo>
                  <a:pt x="101" y="264"/>
                </a:lnTo>
                <a:lnTo>
                  <a:pt x="101" y="265"/>
                </a:lnTo>
                <a:lnTo>
                  <a:pt x="100" y="267"/>
                </a:lnTo>
                <a:lnTo>
                  <a:pt x="100" y="268"/>
                </a:lnTo>
                <a:lnTo>
                  <a:pt x="99" y="270"/>
                </a:lnTo>
                <a:lnTo>
                  <a:pt x="98" y="270"/>
                </a:lnTo>
                <a:lnTo>
                  <a:pt x="97" y="272"/>
                </a:lnTo>
                <a:lnTo>
                  <a:pt x="97" y="273"/>
                </a:lnTo>
                <a:lnTo>
                  <a:pt x="96" y="275"/>
                </a:lnTo>
                <a:lnTo>
                  <a:pt x="95" y="277"/>
                </a:lnTo>
                <a:lnTo>
                  <a:pt x="95" y="278"/>
                </a:lnTo>
                <a:lnTo>
                  <a:pt x="94" y="280"/>
                </a:lnTo>
                <a:lnTo>
                  <a:pt x="93" y="280"/>
                </a:lnTo>
                <a:lnTo>
                  <a:pt x="92" y="282"/>
                </a:lnTo>
                <a:lnTo>
                  <a:pt x="92" y="283"/>
                </a:lnTo>
                <a:lnTo>
                  <a:pt x="91" y="285"/>
                </a:lnTo>
                <a:lnTo>
                  <a:pt x="90" y="287"/>
                </a:lnTo>
                <a:lnTo>
                  <a:pt x="89" y="287"/>
                </a:lnTo>
                <a:lnTo>
                  <a:pt x="88" y="289"/>
                </a:lnTo>
                <a:lnTo>
                  <a:pt x="87" y="291"/>
                </a:lnTo>
                <a:lnTo>
                  <a:pt x="86" y="293"/>
                </a:lnTo>
                <a:lnTo>
                  <a:pt x="85" y="293"/>
                </a:lnTo>
                <a:lnTo>
                  <a:pt x="84" y="295"/>
                </a:lnTo>
                <a:lnTo>
                  <a:pt x="83" y="296"/>
                </a:lnTo>
                <a:lnTo>
                  <a:pt x="82" y="297"/>
                </a:lnTo>
                <a:lnTo>
                  <a:pt x="81" y="298"/>
                </a:lnTo>
                <a:lnTo>
                  <a:pt x="80" y="299"/>
                </a:lnTo>
                <a:lnTo>
                  <a:pt x="79" y="300"/>
                </a:lnTo>
                <a:lnTo>
                  <a:pt x="78" y="301"/>
                </a:lnTo>
                <a:lnTo>
                  <a:pt x="77" y="302"/>
                </a:lnTo>
                <a:lnTo>
                  <a:pt x="76" y="302"/>
                </a:lnTo>
                <a:lnTo>
                  <a:pt x="75" y="303"/>
                </a:lnTo>
                <a:lnTo>
                  <a:pt x="74" y="304"/>
                </a:lnTo>
                <a:lnTo>
                  <a:pt x="73" y="304"/>
                </a:lnTo>
                <a:lnTo>
                  <a:pt x="72" y="305"/>
                </a:lnTo>
                <a:lnTo>
                  <a:pt x="70" y="306"/>
                </a:lnTo>
                <a:lnTo>
                  <a:pt x="69" y="307"/>
                </a:lnTo>
                <a:lnTo>
                  <a:pt x="68" y="307"/>
                </a:lnTo>
                <a:lnTo>
                  <a:pt x="67" y="307"/>
                </a:lnTo>
                <a:lnTo>
                  <a:pt x="66" y="308"/>
                </a:lnTo>
                <a:lnTo>
                  <a:pt x="65" y="308"/>
                </a:lnTo>
                <a:lnTo>
                  <a:pt x="64" y="308"/>
                </a:lnTo>
                <a:lnTo>
                  <a:pt x="62" y="308"/>
                </a:lnTo>
                <a:lnTo>
                  <a:pt x="60" y="308"/>
                </a:lnTo>
                <a:lnTo>
                  <a:pt x="59" y="308"/>
                </a:lnTo>
                <a:lnTo>
                  <a:pt x="58" y="308"/>
                </a:lnTo>
                <a:lnTo>
                  <a:pt x="57" y="307"/>
                </a:lnTo>
                <a:lnTo>
                  <a:pt x="56" y="307"/>
                </a:lnTo>
                <a:lnTo>
                  <a:pt x="55" y="307"/>
                </a:lnTo>
                <a:lnTo>
                  <a:pt x="54" y="306"/>
                </a:lnTo>
                <a:lnTo>
                  <a:pt x="52" y="305"/>
                </a:lnTo>
                <a:lnTo>
                  <a:pt x="51" y="304"/>
                </a:lnTo>
                <a:lnTo>
                  <a:pt x="50" y="304"/>
                </a:lnTo>
                <a:lnTo>
                  <a:pt x="49" y="303"/>
                </a:lnTo>
                <a:lnTo>
                  <a:pt x="48" y="302"/>
                </a:lnTo>
                <a:lnTo>
                  <a:pt x="47" y="302"/>
                </a:lnTo>
                <a:lnTo>
                  <a:pt x="46" y="301"/>
                </a:lnTo>
                <a:lnTo>
                  <a:pt x="45" y="300"/>
                </a:lnTo>
                <a:lnTo>
                  <a:pt x="44" y="299"/>
                </a:lnTo>
                <a:lnTo>
                  <a:pt x="43" y="298"/>
                </a:lnTo>
                <a:lnTo>
                  <a:pt x="42" y="297"/>
                </a:lnTo>
                <a:lnTo>
                  <a:pt x="41" y="296"/>
                </a:lnTo>
                <a:lnTo>
                  <a:pt x="40" y="295"/>
                </a:lnTo>
                <a:lnTo>
                  <a:pt x="39" y="293"/>
                </a:lnTo>
                <a:lnTo>
                  <a:pt x="38" y="293"/>
                </a:lnTo>
                <a:lnTo>
                  <a:pt x="37" y="291"/>
                </a:lnTo>
                <a:lnTo>
                  <a:pt x="36" y="289"/>
                </a:lnTo>
                <a:lnTo>
                  <a:pt x="35" y="287"/>
                </a:lnTo>
                <a:lnTo>
                  <a:pt x="34" y="287"/>
                </a:lnTo>
                <a:lnTo>
                  <a:pt x="33" y="285"/>
                </a:lnTo>
                <a:lnTo>
                  <a:pt x="32" y="283"/>
                </a:lnTo>
                <a:lnTo>
                  <a:pt x="32" y="282"/>
                </a:lnTo>
                <a:lnTo>
                  <a:pt x="31" y="280"/>
                </a:lnTo>
                <a:lnTo>
                  <a:pt x="30" y="280"/>
                </a:lnTo>
                <a:lnTo>
                  <a:pt x="29" y="278"/>
                </a:lnTo>
                <a:lnTo>
                  <a:pt x="29" y="277"/>
                </a:lnTo>
                <a:lnTo>
                  <a:pt x="28" y="275"/>
                </a:lnTo>
                <a:lnTo>
                  <a:pt x="27" y="273"/>
                </a:lnTo>
                <a:lnTo>
                  <a:pt x="27" y="272"/>
                </a:lnTo>
                <a:lnTo>
                  <a:pt x="26" y="270"/>
                </a:lnTo>
                <a:lnTo>
                  <a:pt x="25" y="270"/>
                </a:lnTo>
                <a:lnTo>
                  <a:pt x="24" y="268"/>
                </a:lnTo>
                <a:lnTo>
                  <a:pt x="24" y="267"/>
                </a:lnTo>
                <a:lnTo>
                  <a:pt x="23" y="265"/>
                </a:lnTo>
                <a:lnTo>
                  <a:pt x="23" y="264"/>
                </a:lnTo>
                <a:lnTo>
                  <a:pt x="22" y="262"/>
                </a:lnTo>
                <a:lnTo>
                  <a:pt x="21" y="259"/>
                </a:lnTo>
                <a:lnTo>
                  <a:pt x="20" y="256"/>
                </a:lnTo>
                <a:lnTo>
                  <a:pt x="19" y="253"/>
                </a:lnTo>
                <a:lnTo>
                  <a:pt x="18" y="250"/>
                </a:lnTo>
                <a:lnTo>
                  <a:pt x="17" y="247"/>
                </a:lnTo>
                <a:lnTo>
                  <a:pt x="16" y="244"/>
                </a:lnTo>
                <a:lnTo>
                  <a:pt x="15" y="241"/>
                </a:lnTo>
                <a:lnTo>
                  <a:pt x="14" y="238"/>
                </a:lnTo>
                <a:lnTo>
                  <a:pt x="13" y="235"/>
                </a:lnTo>
                <a:lnTo>
                  <a:pt x="13" y="234"/>
                </a:lnTo>
                <a:lnTo>
                  <a:pt x="12" y="232"/>
                </a:lnTo>
                <a:lnTo>
                  <a:pt x="12" y="231"/>
                </a:lnTo>
                <a:lnTo>
                  <a:pt x="11" y="229"/>
                </a:lnTo>
                <a:lnTo>
                  <a:pt x="11" y="228"/>
                </a:lnTo>
                <a:lnTo>
                  <a:pt x="10" y="226"/>
                </a:lnTo>
                <a:lnTo>
                  <a:pt x="10" y="225"/>
                </a:lnTo>
                <a:lnTo>
                  <a:pt x="10" y="222"/>
                </a:lnTo>
                <a:lnTo>
                  <a:pt x="9" y="222"/>
                </a:lnTo>
                <a:lnTo>
                  <a:pt x="9" y="219"/>
                </a:lnTo>
                <a:lnTo>
                  <a:pt x="9" y="218"/>
                </a:lnTo>
                <a:lnTo>
                  <a:pt x="8" y="216"/>
                </a:lnTo>
                <a:lnTo>
                  <a:pt x="8" y="215"/>
                </a:lnTo>
                <a:lnTo>
                  <a:pt x="7" y="213"/>
                </a:lnTo>
                <a:lnTo>
                  <a:pt x="7" y="212"/>
                </a:lnTo>
                <a:lnTo>
                  <a:pt x="7" y="210"/>
                </a:lnTo>
                <a:lnTo>
                  <a:pt x="7" y="209"/>
                </a:lnTo>
                <a:lnTo>
                  <a:pt x="6" y="206"/>
                </a:lnTo>
                <a:lnTo>
                  <a:pt x="5" y="203"/>
                </a:lnTo>
                <a:lnTo>
                  <a:pt x="5" y="200"/>
                </a:lnTo>
                <a:lnTo>
                  <a:pt x="5" y="199"/>
                </a:lnTo>
                <a:lnTo>
                  <a:pt x="4" y="197"/>
                </a:lnTo>
                <a:lnTo>
                  <a:pt x="4" y="196"/>
                </a:lnTo>
                <a:lnTo>
                  <a:pt x="4" y="194"/>
                </a:lnTo>
                <a:lnTo>
                  <a:pt x="4" y="193"/>
                </a:lnTo>
                <a:lnTo>
                  <a:pt x="3" y="191"/>
                </a:lnTo>
                <a:lnTo>
                  <a:pt x="3" y="190"/>
                </a:lnTo>
                <a:lnTo>
                  <a:pt x="3" y="188"/>
                </a:lnTo>
                <a:lnTo>
                  <a:pt x="3" y="187"/>
                </a:lnTo>
                <a:lnTo>
                  <a:pt x="2" y="185"/>
                </a:lnTo>
                <a:lnTo>
                  <a:pt x="2" y="184"/>
                </a:lnTo>
                <a:lnTo>
                  <a:pt x="2" y="182"/>
                </a:lnTo>
                <a:lnTo>
                  <a:pt x="2" y="181"/>
                </a:lnTo>
                <a:lnTo>
                  <a:pt x="2" y="179"/>
                </a:lnTo>
                <a:lnTo>
                  <a:pt x="2" y="178"/>
                </a:lnTo>
                <a:lnTo>
                  <a:pt x="1" y="176"/>
                </a:lnTo>
                <a:lnTo>
                  <a:pt x="1" y="175"/>
                </a:lnTo>
                <a:lnTo>
                  <a:pt x="1" y="173"/>
                </a:lnTo>
                <a:lnTo>
                  <a:pt x="1" y="172"/>
                </a:lnTo>
                <a:lnTo>
                  <a:pt x="1" y="170"/>
                </a:lnTo>
                <a:lnTo>
                  <a:pt x="1" y="169"/>
                </a:lnTo>
                <a:lnTo>
                  <a:pt x="1" y="167"/>
                </a:lnTo>
                <a:lnTo>
                  <a:pt x="1" y="164"/>
                </a:lnTo>
                <a:lnTo>
                  <a:pt x="0" y="162"/>
                </a:lnTo>
                <a:lnTo>
                  <a:pt x="0" y="161"/>
                </a:lnTo>
                <a:lnTo>
                  <a:pt x="0" y="159"/>
                </a:lnTo>
                <a:lnTo>
                  <a:pt x="0" y="157"/>
                </a:lnTo>
                <a:lnTo>
                  <a:pt x="0" y="156"/>
                </a:lnTo>
                <a:lnTo>
                  <a:pt x="0" y="154"/>
                </a:lnTo>
                <a:lnTo>
                  <a:pt x="0" y="152"/>
                </a:lnTo>
                <a:lnTo>
                  <a:pt x="0" y="151"/>
                </a:lnTo>
                <a:lnTo>
                  <a:pt x="0" y="149"/>
                </a:lnTo>
                <a:lnTo>
                  <a:pt x="0" y="147"/>
                </a:lnTo>
                <a:lnTo>
                  <a:pt x="0" y="146"/>
                </a:lnTo>
                <a:lnTo>
                  <a:pt x="1" y="144"/>
                </a:lnTo>
                <a:lnTo>
                  <a:pt x="1" y="141"/>
                </a:lnTo>
                <a:lnTo>
                  <a:pt x="1" y="139"/>
                </a:lnTo>
                <a:lnTo>
                  <a:pt x="1" y="138"/>
                </a:lnTo>
                <a:lnTo>
                  <a:pt x="1" y="136"/>
                </a:lnTo>
                <a:lnTo>
                  <a:pt x="1" y="135"/>
                </a:lnTo>
                <a:lnTo>
                  <a:pt x="1" y="133"/>
                </a:lnTo>
                <a:lnTo>
                  <a:pt x="1" y="132"/>
                </a:lnTo>
                <a:lnTo>
                  <a:pt x="2" y="130"/>
                </a:lnTo>
                <a:lnTo>
                  <a:pt x="2" y="129"/>
                </a:lnTo>
                <a:lnTo>
                  <a:pt x="2" y="127"/>
                </a:lnTo>
                <a:lnTo>
                  <a:pt x="2" y="126"/>
                </a:lnTo>
                <a:lnTo>
                  <a:pt x="2" y="124"/>
                </a:lnTo>
                <a:lnTo>
                  <a:pt x="2" y="123"/>
                </a:lnTo>
                <a:lnTo>
                  <a:pt x="3" y="121"/>
                </a:lnTo>
                <a:lnTo>
                  <a:pt x="3" y="120"/>
                </a:lnTo>
                <a:lnTo>
                  <a:pt x="3" y="118"/>
                </a:lnTo>
                <a:lnTo>
                  <a:pt x="3" y="117"/>
                </a:lnTo>
                <a:lnTo>
                  <a:pt x="4" y="115"/>
                </a:lnTo>
                <a:lnTo>
                  <a:pt x="4" y="114"/>
                </a:lnTo>
                <a:lnTo>
                  <a:pt x="4" y="112"/>
                </a:lnTo>
                <a:lnTo>
                  <a:pt x="4" y="111"/>
                </a:lnTo>
                <a:lnTo>
                  <a:pt x="5" y="109"/>
                </a:lnTo>
                <a:lnTo>
                  <a:pt x="5" y="108"/>
                </a:lnTo>
                <a:lnTo>
                  <a:pt x="5" y="105"/>
                </a:lnTo>
                <a:lnTo>
                  <a:pt x="6" y="102"/>
                </a:lnTo>
                <a:lnTo>
                  <a:pt x="7" y="99"/>
                </a:lnTo>
                <a:lnTo>
                  <a:pt x="7" y="98"/>
                </a:lnTo>
                <a:lnTo>
                  <a:pt x="7" y="96"/>
                </a:lnTo>
                <a:lnTo>
                  <a:pt x="7" y="95"/>
                </a:lnTo>
                <a:lnTo>
                  <a:pt x="8" y="93"/>
                </a:lnTo>
                <a:lnTo>
                  <a:pt x="8" y="92"/>
                </a:lnTo>
                <a:lnTo>
                  <a:pt x="9" y="90"/>
                </a:lnTo>
                <a:lnTo>
                  <a:pt x="9" y="89"/>
                </a:lnTo>
                <a:lnTo>
                  <a:pt x="9" y="86"/>
                </a:lnTo>
                <a:lnTo>
                  <a:pt x="10" y="86"/>
                </a:lnTo>
                <a:lnTo>
                  <a:pt x="10" y="83"/>
                </a:lnTo>
                <a:lnTo>
                  <a:pt x="10" y="82"/>
                </a:lnTo>
                <a:lnTo>
                  <a:pt x="11" y="80"/>
                </a:lnTo>
                <a:lnTo>
                  <a:pt x="11" y="79"/>
                </a:lnTo>
                <a:lnTo>
                  <a:pt x="12" y="77"/>
                </a:lnTo>
                <a:lnTo>
                  <a:pt x="12" y="76"/>
                </a:lnTo>
                <a:lnTo>
                  <a:pt x="13" y="74"/>
                </a:lnTo>
                <a:lnTo>
                  <a:pt x="13" y="73"/>
                </a:lnTo>
                <a:lnTo>
                  <a:pt x="14" y="70"/>
                </a:lnTo>
                <a:lnTo>
                  <a:pt x="15" y="67"/>
                </a:lnTo>
                <a:lnTo>
                  <a:pt x="16" y="64"/>
                </a:lnTo>
                <a:lnTo>
                  <a:pt x="17" y="61"/>
                </a:lnTo>
                <a:lnTo>
                  <a:pt x="18" y="58"/>
                </a:lnTo>
                <a:lnTo>
                  <a:pt x="19" y="55"/>
                </a:lnTo>
                <a:lnTo>
                  <a:pt x="20" y="52"/>
                </a:lnTo>
                <a:lnTo>
                  <a:pt x="21" y="49"/>
                </a:lnTo>
                <a:lnTo>
                  <a:pt x="22" y="46"/>
                </a:lnTo>
                <a:lnTo>
                  <a:pt x="23" y="44"/>
                </a:lnTo>
                <a:lnTo>
                  <a:pt x="23" y="43"/>
                </a:lnTo>
                <a:lnTo>
                  <a:pt x="24" y="41"/>
                </a:lnTo>
                <a:lnTo>
                  <a:pt x="24" y="40"/>
                </a:lnTo>
                <a:lnTo>
                  <a:pt x="25" y="38"/>
                </a:lnTo>
                <a:lnTo>
                  <a:pt x="26" y="38"/>
                </a:lnTo>
                <a:lnTo>
                  <a:pt x="27" y="36"/>
                </a:lnTo>
                <a:lnTo>
                  <a:pt x="27" y="35"/>
                </a:lnTo>
                <a:lnTo>
                  <a:pt x="28" y="33"/>
                </a:lnTo>
                <a:lnTo>
                  <a:pt x="29" y="31"/>
                </a:lnTo>
                <a:lnTo>
                  <a:pt x="29" y="30"/>
                </a:lnTo>
                <a:lnTo>
                  <a:pt x="30" y="28"/>
                </a:lnTo>
                <a:lnTo>
                  <a:pt x="31" y="28"/>
                </a:lnTo>
                <a:lnTo>
                  <a:pt x="32" y="26"/>
                </a:lnTo>
                <a:lnTo>
                  <a:pt x="32" y="25"/>
                </a:lnTo>
                <a:lnTo>
                  <a:pt x="33" y="23"/>
                </a:lnTo>
                <a:lnTo>
                  <a:pt x="34" y="21"/>
                </a:lnTo>
                <a:lnTo>
                  <a:pt x="35" y="21"/>
                </a:lnTo>
                <a:lnTo>
                  <a:pt x="36" y="19"/>
                </a:lnTo>
                <a:lnTo>
                  <a:pt x="37" y="17"/>
                </a:lnTo>
                <a:lnTo>
                  <a:pt x="38" y="15"/>
                </a:lnTo>
                <a:lnTo>
                  <a:pt x="39" y="15"/>
                </a:lnTo>
                <a:lnTo>
                  <a:pt x="40" y="13"/>
                </a:lnTo>
                <a:lnTo>
                  <a:pt x="41" y="12"/>
                </a:lnTo>
                <a:lnTo>
                  <a:pt x="42" y="11"/>
                </a:lnTo>
                <a:lnTo>
                  <a:pt x="43" y="10"/>
                </a:lnTo>
                <a:lnTo>
                  <a:pt x="44" y="9"/>
                </a:lnTo>
                <a:lnTo>
                  <a:pt x="45" y="8"/>
                </a:lnTo>
                <a:lnTo>
                  <a:pt x="46" y="7"/>
                </a:lnTo>
                <a:lnTo>
                  <a:pt x="47" y="6"/>
                </a:lnTo>
                <a:lnTo>
                  <a:pt x="48" y="6"/>
                </a:lnTo>
                <a:lnTo>
                  <a:pt x="49" y="5"/>
                </a:lnTo>
                <a:lnTo>
                  <a:pt x="50" y="4"/>
                </a:lnTo>
                <a:lnTo>
                  <a:pt x="51" y="4"/>
                </a:lnTo>
                <a:lnTo>
                  <a:pt x="52" y="3"/>
                </a:lnTo>
                <a:lnTo>
                  <a:pt x="54" y="2"/>
                </a:lnTo>
                <a:lnTo>
                  <a:pt x="55" y="1"/>
                </a:lnTo>
                <a:lnTo>
                  <a:pt x="56" y="1"/>
                </a:lnTo>
                <a:lnTo>
                  <a:pt x="57" y="1"/>
                </a:lnTo>
                <a:lnTo>
                  <a:pt x="58" y="0"/>
                </a:lnTo>
                <a:lnTo>
                  <a:pt x="59" y="0"/>
                </a:lnTo>
                <a:lnTo>
                  <a:pt x="60" y="0"/>
                </a:lnTo>
                <a:lnTo>
                  <a:pt x="62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KZ"/>
          </a:p>
        </p:txBody>
      </p:sp>
      <p:sp>
        <p:nvSpPr>
          <p:cNvPr id="14421" name="Rectangle 87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9277026A-6087-D1FF-68E5-841C3BE13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00" y="4814888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200">
                <a:solidFill>
                  <a:srgbClr val="000000"/>
                </a:solidFill>
              </a:rPr>
              <a:t>_</a:t>
            </a:r>
            <a:endParaRPr lang="ru-RU" altLang="ru-RU" sz="2800"/>
          </a:p>
        </p:txBody>
      </p:sp>
      <p:sp>
        <p:nvSpPr>
          <p:cNvPr id="14422" name="Rectangle 88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65355AB1-85C8-F9C1-8F25-7751BB53A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9200" y="5227638"/>
            <a:ext cx="8976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200">
                <a:solidFill>
                  <a:srgbClr val="000000"/>
                </a:solidFill>
              </a:rPr>
              <a:t>+</a:t>
            </a:r>
            <a:endParaRPr lang="ru-RU" altLang="ru-RU" sz="2800"/>
          </a:p>
        </p:txBody>
      </p:sp>
      <p:sp>
        <p:nvSpPr>
          <p:cNvPr id="14423" name="Freeform 89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2E79901A-268D-A10D-6238-603F233A2411}"/>
              </a:ext>
            </a:extLst>
          </p:cNvPr>
          <p:cNvSpPr>
            <a:spLocks/>
          </p:cNvSpPr>
          <p:nvPr/>
        </p:nvSpPr>
        <p:spPr bwMode="auto">
          <a:xfrm>
            <a:off x="6618288" y="4562476"/>
            <a:ext cx="552450" cy="220663"/>
          </a:xfrm>
          <a:custGeom>
            <a:avLst/>
            <a:gdLst>
              <a:gd name="T0" fmla="*/ 2147483646 w 525"/>
              <a:gd name="T1" fmla="*/ 2147483646 h 210"/>
              <a:gd name="T2" fmla="*/ 2147483646 w 525"/>
              <a:gd name="T3" fmla="*/ 2147483646 h 210"/>
              <a:gd name="T4" fmla="*/ 2147483646 w 525"/>
              <a:gd name="T5" fmla="*/ 2147483646 h 210"/>
              <a:gd name="T6" fmla="*/ 2147483646 w 525"/>
              <a:gd name="T7" fmla="*/ 2147483646 h 210"/>
              <a:gd name="T8" fmla="*/ 2147483646 w 525"/>
              <a:gd name="T9" fmla="*/ 2147483646 h 210"/>
              <a:gd name="T10" fmla="*/ 2147483646 w 525"/>
              <a:gd name="T11" fmla="*/ 2147483646 h 210"/>
              <a:gd name="T12" fmla="*/ 2147483646 w 525"/>
              <a:gd name="T13" fmla="*/ 2147483646 h 210"/>
              <a:gd name="T14" fmla="*/ 2147483646 w 525"/>
              <a:gd name="T15" fmla="*/ 2147483646 h 210"/>
              <a:gd name="T16" fmla="*/ 2147483646 w 525"/>
              <a:gd name="T17" fmla="*/ 2147483646 h 210"/>
              <a:gd name="T18" fmla="*/ 2147483646 w 525"/>
              <a:gd name="T19" fmla="*/ 2147483646 h 210"/>
              <a:gd name="T20" fmla="*/ 2147483646 w 525"/>
              <a:gd name="T21" fmla="*/ 2147483646 h 210"/>
              <a:gd name="T22" fmla="*/ 2147483646 w 525"/>
              <a:gd name="T23" fmla="*/ 2147483646 h 210"/>
              <a:gd name="T24" fmla="*/ 2147483646 w 525"/>
              <a:gd name="T25" fmla="*/ 2147483646 h 210"/>
              <a:gd name="T26" fmla="*/ 2147483646 w 525"/>
              <a:gd name="T27" fmla="*/ 2147483646 h 210"/>
              <a:gd name="T28" fmla="*/ 2147483646 w 525"/>
              <a:gd name="T29" fmla="*/ 2147483646 h 210"/>
              <a:gd name="T30" fmla="*/ 2147483646 w 525"/>
              <a:gd name="T31" fmla="*/ 2147483646 h 210"/>
              <a:gd name="T32" fmla="*/ 2147483646 w 525"/>
              <a:gd name="T33" fmla="*/ 2147483646 h 210"/>
              <a:gd name="T34" fmla="*/ 2147483646 w 525"/>
              <a:gd name="T35" fmla="*/ 2147483646 h 210"/>
              <a:gd name="T36" fmla="*/ 2147483646 w 525"/>
              <a:gd name="T37" fmla="*/ 2147483646 h 210"/>
              <a:gd name="T38" fmla="*/ 2147483646 w 525"/>
              <a:gd name="T39" fmla="*/ 2147483646 h 210"/>
              <a:gd name="T40" fmla="*/ 2147483646 w 525"/>
              <a:gd name="T41" fmla="*/ 2147483646 h 210"/>
              <a:gd name="T42" fmla="*/ 2147483646 w 525"/>
              <a:gd name="T43" fmla="*/ 2147483646 h 210"/>
              <a:gd name="T44" fmla="*/ 2147483646 w 525"/>
              <a:gd name="T45" fmla="*/ 2147483646 h 210"/>
              <a:gd name="T46" fmla="*/ 2147483646 w 525"/>
              <a:gd name="T47" fmla="*/ 2147483646 h 210"/>
              <a:gd name="T48" fmla="*/ 2147483646 w 525"/>
              <a:gd name="T49" fmla="*/ 2147483646 h 210"/>
              <a:gd name="T50" fmla="*/ 2147483646 w 525"/>
              <a:gd name="T51" fmla="*/ 2147483646 h 210"/>
              <a:gd name="T52" fmla="*/ 2147483646 w 525"/>
              <a:gd name="T53" fmla="*/ 2147483646 h 210"/>
              <a:gd name="T54" fmla="*/ 2147483646 w 525"/>
              <a:gd name="T55" fmla="*/ 2147483646 h 210"/>
              <a:gd name="T56" fmla="*/ 2147483646 w 525"/>
              <a:gd name="T57" fmla="*/ 2147483646 h 210"/>
              <a:gd name="T58" fmla="*/ 2147483646 w 525"/>
              <a:gd name="T59" fmla="*/ 2147483646 h 210"/>
              <a:gd name="T60" fmla="*/ 2147483646 w 525"/>
              <a:gd name="T61" fmla="*/ 2147483646 h 210"/>
              <a:gd name="T62" fmla="*/ 2147483646 w 525"/>
              <a:gd name="T63" fmla="*/ 2147483646 h 210"/>
              <a:gd name="T64" fmla="*/ 2147483646 w 525"/>
              <a:gd name="T65" fmla="*/ 2147483646 h 210"/>
              <a:gd name="T66" fmla="*/ 2147483646 w 525"/>
              <a:gd name="T67" fmla="*/ 2147483646 h 210"/>
              <a:gd name="T68" fmla="*/ 2147483646 w 525"/>
              <a:gd name="T69" fmla="*/ 2147483646 h 210"/>
              <a:gd name="T70" fmla="*/ 2147483646 w 525"/>
              <a:gd name="T71" fmla="*/ 2147483646 h 210"/>
              <a:gd name="T72" fmla="*/ 2147483646 w 525"/>
              <a:gd name="T73" fmla="*/ 2147483646 h 210"/>
              <a:gd name="T74" fmla="*/ 2147483646 w 525"/>
              <a:gd name="T75" fmla="*/ 2147483646 h 210"/>
              <a:gd name="T76" fmla="*/ 2147483646 w 525"/>
              <a:gd name="T77" fmla="*/ 2147483646 h 210"/>
              <a:gd name="T78" fmla="*/ 2147483646 w 525"/>
              <a:gd name="T79" fmla="*/ 2147483646 h 210"/>
              <a:gd name="T80" fmla="*/ 2147483646 w 525"/>
              <a:gd name="T81" fmla="*/ 2147483646 h 210"/>
              <a:gd name="T82" fmla="*/ 2147483646 w 525"/>
              <a:gd name="T83" fmla="*/ 0 h 210"/>
              <a:gd name="T84" fmla="*/ 2147483646 w 525"/>
              <a:gd name="T85" fmla="*/ 0 h 210"/>
              <a:gd name="T86" fmla="*/ 2147483646 w 525"/>
              <a:gd name="T87" fmla="*/ 2147483646 h 210"/>
              <a:gd name="T88" fmla="*/ 2147483646 w 525"/>
              <a:gd name="T89" fmla="*/ 2147483646 h 210"/>
              <a:gd name="T90" fmla="*/ 2147483646 w 525"/>
              <a:gd name="T91" fmla="*/ 2147483646 h 210"/>
              <a:gd name="T92" fmla="*/ 2147483646 w 525"/>
              <a:gd name="T93" fmla="*/ 2147483646 h 210"/>
              <a:gd name="T94" fmla="*/ 2147483646 w 525"/>
              <a:gd name="T95" fmla="*/ 2147483646 h 210"/>
              <a:gd name="T96" fmla="*/ 2147483646 w 525"/>
              <a:gd name="T97" fmla="*/ 2147483646 h 210"/>
              <a:gd name="T98" fmla="*/ 2147483646 w 525"/>
              <a:gd name="T99" fmla="*/ 2147483646 h 210"/>
              <a:gd name="T100" fmla="*/ 2147483646 w 525"/>
              <a:gd name="T101" fmla="*/ 2147483646 h 210"/>
              <a:gd name="T102" fmla="*/ 2147483646 w 525"/>
              <a:gd name="T103" fmla="*/ 2147483646 h 210"/>
              <a:gd name="T104" fmla="*/ 2147483646 w 525"/>
              <a:gd name="T105" fmla="*/ 2147483646 h 210"/>
              <a:gd name="T106" fmla="*/ 2147483646 w 525"/>
              <a:gd name="T107" fmla="*/ 2147483646 h 210"/>
              <a:gd name="T108" fmla="*/ 2147483646 w 525"/>
              <a:gd name="T109" fmla="*/ 2147483646 h 210"/>
              <a:gd name="T110" fmla="*/ 2147483646 w 525"/>
              <a:gd name="T111" fmla="*/ 2147483646 h 210"/>
              <a:gd name="T112" fmla="*/ 0 w 525"/>
              <a:gd name="T113" fmla="*/ 2147483646 h 21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5"/>
              <a:gd name="T172" fmla="*/ 0 h 210"/>
              <a:gd name="T173" fmla="*/ 525 w 525"/>
              <a:gd name="T174" fmla="*/ 210 h 21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5" h="210">
                <a:moveTo>
                  <a:pt x="0" y="105"/>
                </a:moveTo>
                <a:lnTo>
                  <a:pt x="0" y="105"/>
                </a:lnTo>
                <a:lnTo>
                  <a:pt x="0" y="108"/>
                </a:lnTo>
                <a:lnTo>
                  <a:pt x="0" y="111"/>
                </a:lnTo>
                <a:lnTo>
                  <a:pt x="2" y="112"/>
                </a:lnTo>
                <a:lnTo>
                  <a:pt x="2" y="114"/>
                </a:lnTo>
                <a:lnTo>
                  <a:pt x="2" y="115"/>
                </a:lnTo>
                <a:lnTo>
                  <a:pt x="2" y="117"/>
                </a:lnTo>
                <a:lnTo>
                  <a:pt x="3" y="118"/>
                </a:lnTo>
                <a:lnTo>
                  <a:pt x="3" y="120"/>
                </a:lnTo>
                <a:lnTo>
                  <a:pt x="5" y="121"/>
                </a:lnTo>
                <a:lnTo>
                  <a:pt x="6" y="124"/>
                </a:lnTo>
                <a:lnTo>
                  <a:pt x="8" y="127"/>
                </a:lnTo>
                <a:lnTo>
                  <a:pt x="9" y="129"/>
                </a:lnTo>
                <a:lnTo>
                  <a:pt x="9" y="130"/>
                </a:lnTo>
                <a:lnTo>
                  <a:pt x="12" y="132"/>
                </a:lnTo>
                <a:lnTo>
                  <a:pt x="14" y="135"/>
                </a:lnTo>
                <a:lnTo>
                  <a:pt x="15" y="135"/>
                </a:lnTo>
                <a:lnTo>
                  <a:pt x="17" y="136"/>
                </a:lnTo>
                <a:lnTo>
                  <a:pt x="17" y="138"/>
                </a:lnTo>
                <a:lnTo>
                  <a:pt x="20" y="139"/>
                </a:lnTo>
                <a:lnTo>
                  <a:pt x="23" y="142"/>
                </a:lnTo>
                <a:lnTo>
                  <a:pt x="26" y="144"/>
                </a:lnTo>
                <a:lnTo>
                  <a:pt x="26" y="145"/>
                </a:lnTo>
                <a:lnTo>
                  <a:pt x="29" y="147"/>
                </a:lnTo>
                <a:lnTo>
                  <a:pt x="32" y="150"/>
                </a:lnTo>
                <a:lnTo>
                  <a:pt x="33" y="150"/>
                </a:lnTo>
                <a:lnTo>
                  <a:pt x="35" y="151"/>
                </a:lnTo>
                <a:lnTo>
                  <a:pt x="36" y="151"/>
                </a:lnTo>
                <a:lnTo>
                  <a:pt x="39" y="154"/>
                </a:lnTo>
                <a:lnTo>
                  <a:pt x="42" y="156"/>
                </a:lnTo>
                <a:lnTo>
                  <a:pt x="44" y="156"/>
                </a:lnTo>
                <a:lnTo>
                  <a:pt x="47" y="159"/>
                </a:lnTo>
                <a:lnTo>
                  <a:pt x="48" y="159"/>
                </a:lnTo>
                <a:lnTo>
                  <a:pt x="51" y="160"/>
                </a:lnTo>
                <a:lnTo>
                  <a:pt x="56" y="163"/>
                </a:lnTo>
                <a:lnTo>
                  <a:pt x="60" y="165"/>
                </a:lnTo>
                <a:lnTo>
                  <a:pt x="65" y="166"/>
                </a:lnTo>
                <a:lnTo>
                  <a:pt x="65" y="168"/>
                </a:lnTo>
                <a:lnTo>
                  <a:pt x="69" y="169"/>
                </a:lnTo>
                <a:lnTo>
                  <a:pt x="74" y="171"/>
                </a:lnTo>
                <a:lnTo>
                  <a:pt x="78" y="172"/>
                </a:lnTo>
                <a:lnTo>
                  <a:pt x="80" y="174"/>
                </a:lnTo>
                <a:lnTo>
                  <a:pt x="83" y="175"/>
                </a:lnTo>
                <a:lnTo>
                  <a:pt x="84" y="175"/>
                </a:lnTo>
                <a:lnTo>
                  <a:pt x="87" y="177"/>
                </a:lnTo>
                <a:lnTo>
                  <a:pt x="89" y="177"/>
                </a:lnTo>
                <a:lnTo>
                  <a:pt x="93" y="178"/>
                </a:lnTo>
                <a:lnTo>
                  <a:pt x="98" y="180"/>
                </a:lnTo>
                <a:lnTo>
                  <a:pt x="99" y="180"/>
                </a:lnTo>
                <a:lnTo>
                  <a:pt x="104" y="181"/>
                </a:lnTo>
                <a:lnTo>
                  <a:pt x="104" y="183"/>
                </a:lnTo>
                <a:lnTo>
                  <a:pt x="108" y="183"/>
                </a:lnTo>
                <a:lnTo>
                  <a:pt x="110" y="184"/>
                </a:lnTo>
                <a:lnTo>
                  <a:pt x="114" y="186"/>
                </a:lnTo>
                <a:lnTo>
                  <a:pt x="119" y="187"/>
                </a:lnTo>
                <a:lnTo>
                  <a:pt x="120" y="187"/>
                </a:lnTo>
                <a:lnTo>
                  <a:pt x="125" y="189"/>
                </a:lnTo>
                <a:lnTo>
                  <a:pt x="129" y="190"/>
                </a:lnTo>
                <a:lnTo>
                  <a:pt x="131" y="190"/>
                </a:lnTo>
                <a:lnTo>
                  <a:pt x="135" y="192"/>
                </a:lnTo>
                <a:lnTo>
                  <a:pt x="137" y="192"/>
                </a:lnTo>
                <a:lnTo>
                  <a:pt x="141" y="193"/>
                </a:lnTo>
                <a:lnTo>
                  <a:pt x="146" y="193"/>
                </a:lnTo>
                <a:lnTo>
                  <a:pt x="147" y="195"/>
                </a:lnTo>
                <a:lnTo>
                  <a:pt x="152" y="195"/>
                </a:lnTo>
                <a:lnTo>
                  <a:pt x="153" y="195"/>
                </a:lnTo>
                <a:lnTo>
                  <a:pt x="158" y="196"/>
                </a:lnTo>
                <a:lnTo>
                  <a:pt x="162" y="198"/>
                </a:lnTo>
                <a:lnTo>
                  <a:pt x="164" y="198"/>
                </a:lnTo>
                <a:lnTo>
                  <a:pt x="168" y="199"/>
                </a:lnTo>
                <a:lnTo>
                  <a:pt x="170" y="199"/>
                </a:lnTo>
                <a:lnTo>
                  <a:pt x="173" y="199"/>
                </a:lnTo>
                <a:lnTo>
                  <a:pt x="174" y="201"/>
                </a:lnTo>
                <a:lnTo>
                  <a:pt x="179" y="201"/>
                </a:lnTo>
                <a:lnTo>
                  <a:pt x="180" y="201"/>
                </a:lnTo>
                <a:lnTo>
                  <a:pt x="185" y="202"/>
                </a:lnTo>
                <a:lnTo>
                  <a:pt x="189" y="202"/>
                </a:lnTo>
                <a:lnTo>
                  <a:pt x="191" y="204"/>
                </a:lnTo>
                <a:lnTo>
                  <a:pt x="195" y="204"/>
                </a:lnTo>
                <a:lnTo>
                  <a:pt x="197" y="204"/>
                </a:lnTo>
                <a:lnTo>
                  <a:pt x="200" y="205"/>
                </a:lnTo>
                <a:lnTo>
                  <a:pt x="201" y="205"/>
                </a:lnTo>
                <a:lnTo>
                  <a:pt x="206" y="205"/>
                </a:lnTo>
                <a:lnTo>
                  <a:pt x="207" y="205"/>
                </a:lnTo>
                <a:lnTo>
                  <a:pt x="210" y="205"/>
                </a:lnTo>
                <a:lnTo>
                  <a:pt x="212" y="207"/>
                </a:lnTo>
                <a:lnTo>
                  <a:pt x="216" y="207"/>
                </a:lnTo>
                <a:lnTo>
                  <a:pt x="221" y="207"/>
                </a:lnTo>
                <a:lnTo>
                  <a:pt x="222" y="207"/>
                </a:lnTo>
                <a:lnTo>
                  <a:pt x="225" y="208"/>
                </a:lnTo>
                <a:lnTo>
                  <a:pt x="227" y="208"/>
                </a:lnTo>
                <a:lnTo>
                  <a:pt x="231" y="208"/>
                </a:lnTo>
                <a:lnTo>
                  <a:pt x="236" y="208"/>
                </a:lnTo>
                <a:lnTo>
                  <a:pt x="237" y="208"/>
                </a:lnTo>
                <a:lnTo>
                  <a:pt x="240" y="208"/>
                </a:lnTo>
                <a:lnTo>
                  <a:pt x="242" y="210"/>
                </a:lnTo>
                <a:lnTo>
                  <a:pt x="245" y="210"/>
                </a:lnTo>
                <a:lnTo>
                  <a:pt x="246" y="210"/>
                </a:lnTo>
                <a:lnTo>
                  <a:pt x="249" y="210"/>
                </a:lnTo>
                <a:lnTo>
                  <a:pt x="251" y="210"/>
                </a:lnTo>
                <a:lnTo>
                  <a:pt x="254" y="210"/>
                </a:lnTo>
                <a:lnTo>
                  <a:pt x="255" y="210"/>
                </a:lnTo>
                <a:lnTo>
                  <a:pt x="258" y="210"/>
                </a:lnTo>
                <a:lnTo>
                  <a:pt x="263" y="210"/>
                </a:lnTo>
                <a:lnTo>
                  <a:pt x="267" y="210"/>
                </a:lnTo>
                <a:lnTo>
                  <a:pt x="270" y="210"/>
                </a:lnTo>
                <a:lnTo>
                  <a:pt x="272" y="210"/>
                </a:lnTo>
                <a:lnTo>
                  <a:pt x="275" y="210"/>
                </a:lnTo>
                <a:lnTo>
                  <a:pt x="276" y="210"/>
                </a:lnTo>
                <a:lnTo>
                  <a:pt x="279" y="210"/>
                </a:lnTo>
                <a:lnTo>
                  <a:pt x="281" y="210"/>
                </a:lnTo>
                <a:lnTo>
                  <a:pt x="284" y="210"/>
                </a:lnTo>
                <a:lnTo>
                  <a:pt x="285" y="208"/>
                </a:lnTo>
                <a:lnTo>
                  <a:pt x="288" y="208"/>
                </a:lnTo>
                <a:lnTo>
                  <a:pt x="290" y="208"/>
                </a:lnTo>
                <a:lnTo>
                  <a:pt x="294" y="208"/>
                </a:lnTo>
                <a:lnTo>
                  <a:pt x="299" y="208"/>
                </a:lnTo>
                <a:lnTo>
                  <a:pt x="300" y="208"/>
                </a:lnTo>
                <a:lnTo>
                  <a:pt x="303" y="207"/>
                </a:lnTo>
                <a:lnTo>
                  <a:pt x="305" y="207"/>
                </a:lnTo>
                <a:lnTo>
                  <a:pt x="309" y="207"/>
                </a:lnTo>
                <a:lnTo>
                  <a:pt x="314" y="207"/>
                </a:lnTo>
                <a:lnTo>
                  <a:pt x="315" y="205"/>
                </a:lnTo>
                <a:lnTo>
                  <a:pt x="318" y="205"/>
                </a:lnTo>
                <a:lnTo>
                  <a:pt x="320" y="205"/>
                </a:lnTo>
                <a:lnTo>
                  <a:pt x="324" y="205"/>
                </a:lnTo>
                <a:lnTo>
                  <a:pt x="326" y="205"/>
                </a:lnTo>
                <a:lnTo>
                  <a:pt x="329" y="204"/>
                </a:lnTo>
                <a:lnTo>
                  <a:pt x="330" y="204"/>
                </a:lnTo>
                <a:lnTo>
                  <a:pt x="335" y="204"/>
                </a:lnTo>
                <a:lnTo>
                  <a:pt x="336" y="202"/>
                </a:lnTo>
                <a:lnTo>
                  <a:pt x="341" y="202"/>
                </a:lnTo>
                <a:lnTo>
                  <a:pt x="345" y="201"/>
                </a:lnTo>
                <a:lnTo>
                  <a:pt x="347" y="201"/>
                </a:lnTo>
                <a:lnTo>
                  <a:pt x="351" y="201"/>
                </a:lnTo>
                <a:lnTo>
                  <a:pt x="353" y="199"/>
                </a:lnTo>
                <a:lnTo>
                  <a:pt x="356" y="199"/>
                </a:lnTo>
                <a:lnTo>
                  <a:pt x="357" y="199"/>
                </a:lnTo>
                <a:lnTo>
                  <a:pt x="362" y="198"/>
                </a:lnTo>
                <a:lnTo>
                  <a:pt x="363" y="198"/>
                </a:lnTo>
                <a:lnTo>
                  <a:pt x="368" y="196"/>
                </a:lnTo>
                <a:lnTo>
                  <a:pt x="372" y="195"/>
                </a:lnTo>
                <a:lnTo>
                  <a:pt x="374" y="195"/>
                </a:lnTo>
                <a:lnTo>
                  <a:pt x="378" y="195"/>
                </a:lnTo>
                <a:lnTo>
                  <a:pt x="380" y="193"/>
                </a:lnTo>
                <a:lnTo>
                  <a:pt x="384" y="193"/>
                </a:lnTo>
                <a:lnTo>
                  <a:pt x="389" y="192"/>
                </a:lnTo>
                <a:lnTo>
                  <a:pt x="390" y="192"/>
                </a:lnTo>
                <a:lnTo>
                  <a:pt x="395" y="190"/>
                </a:lnTo>
                <a:lnTo>
                  <a:pt x="396" y="190"/>
                </a:lnTo>
                <a:lnTo>
                  <a:pt x="401" y="189"/>
                </a:lnTo>
                <a:lnTo>
                  <a:pt x="405" y="187"/>
                </a:lnTo>
                <a:lnTo>
                  <a:pt x="407" y="187"/>
                </a:lnTo>
                <a:lnTo>
                  <a:pt x="411" y="186"/>
                </a:lnTo>
                <a:lnTo>
                  <a:pt x="416" y="184"/>
                </a:lnTo>
                <a:lnTo>
                  <a:pt x="417" y="183"/>
                </a:lnTo>
                <a:lnTo>
                  <a:pt x="422" y="183"/>
                </a:lnTo>
                <a:lnTo>
                  <a:pt x="422" y="181"/>
                </a:lnTo>
                <a:lnTo>
                  <a:pt x="426" y="180"/>
                </a:lnTo>
                <a:lnTo>
                  <a:pt x="428" y="180"/>
                </a:lnTo>
                <a:lnTo>
                  <a:pt x="432" y="178"/>
                </a:lnTo>
                <a:lnTo>
                  <a:pt x="437" y="177"/>
                </a:lnTo>
                <a:lnTo>
                  <a:pt x="438" y="177"/>
                </a:lnTo>
                <a:lnTo>
                  <a:pt x="441" y="175"/>
                </a:lnTo>
                <a:lnTo>
                  <a:pt x="443" y="175"/>
                </a:lnTo>
                <a:lnTo>
                  <a:pt x="446" y="174"/>
                </a:lnTo>
                <a:lnTo>
                  <a:pt x="447" y="172"/>
                </a:lnTo>
                <a:lnTo>
                  <a:pt x="452" y="171"/>
                </a:lnTo>
                <a:lnTo>
                  <a:pt x="456" y="169"/>
                </a:lnTo>
                <a:lnTo>
                  <a:pt x="461" y="168"/>
                </a:lnTo>
                <a:lnTo>
                  <a:pt x="461" y="166"/>
                </a:lnTo>
                <a:lnTo>
                  <a:pt x="465" y="165"/>
                </a:lnTo>
                <a:lnTo>
                  <a:pt x="470" y="163"/>
                </a:lnTo>
                <a:lnTo>
                  <a:pt x="474" y="160"/>
                </a:lnTo>
                <a:lnTo>
                  <a:pt x="477" y="159"/>
                </a:lnTo>
                <a:lnTo>
                  <a:pt x="479" y="159"/>
                </a:lnTo>
                <a:lnTo>
                  <a:pt x="482" y="156"/>
                </a:lnTo>
                <a:lnTo>
                  <a:pt x="483" y="156"/>
                </a:lnTo>
                <a:lnTo>
                  <a:pt x="486" y="154"/>
                </a:lnTo>
                <a:lnTo>
                  <a:pt x="489" y="151"/>
                </a:lnTo>
                <a:lnTo>
                  <a:pt x="491" y="151"/>
                </a:lnTo>
                <a:lnTo>
                  <a:pt x="492" y="150"/>
                </a:lnTo>
                <a:lnTo>
                  <a:pt x="494" y="150"/>
                </a:lnTo>
                <a:lnTo>
                  <a:pt x="497" y="147"/>
                </a:lnTo>
                <a:lnTo>
                  <a:pt x="500" y="145"/>
                </a:lnTo>
                <a:lnTo>
                  <a:pt x="500" y="144"/>
                </a:lnTo>
                <a:lnTo>
                  <a:pt x="503" y="142"/>
                </a:lnTo>
                <a:lnTo>
                  <a:pt x="506" y="139"/>
                </a:lnTo>
                <a:lnTo>
                  <a:pt x="509" y="138"/>
                </a:lnTo>
                <a:lnTo>
                  <a:pt x="509" y="136"/>
                </a:lnTo>
                <a:lnTo>
                  <a:pt x="510" y="135"/>
                </a:lnTo>
                <a:lnTo>
                  <a:pt x="512" y="135"/>
                </a:lnTo>
                <a:lnTo>
                  <a:pt x="513" y="132"/>
                </a:lnTo>
                <a:lnTo>
                  <a:pt x="516" y="130"/>
                </a:lnTo>
                <a:lnTo>
                  <a:pt x="516" y="129"/>
                </a:lnTo>
                <a:lnTo>
                  <a:pt x="518" y="127"/>
                </a:lnTo>
                <a:lnTo>
                  <a:pt x="519" y="124"/>
                </a:lnTo>
                <a:lnTo>
                  <a:pt x="521" y="121"/>
                </a:lnTo>
                <a:lnTo>
                  <a:pt x="522" y="120"/>
                </a:lnTo>
                <a:lnTo>
                  <a:pt x="522" y="118"/>
                </a:lnTo>
                <a:lnTo>
                  <a:pt x="524" y="117"/>
                </a:lnTo>
                <a:lnTo>
                  <a:pt x="524" y="115"/>
                </a:lnTo>
                <a:lnTo>
                  <a:pt x="524" y="114"/>
                </a:lnTo>
                <a:lnTo>
                  <a:pt x="524" y="112"/>
                </a:lnTo>
                <a:lnTo>
                  <a:pt x="525" y="111"/>
                </a:lnTo>
                <a:lnTo>
                  <a:pt x="525" y="108"/>
                </a:lnTo>
                <a:lnTo>
                  <a:pt x="525" y="105"/>
                </a:lnTo>
                <a:lnTo>
                  <a:pt x="525" y="102"/>
                </a:lnTo>
                <a:lnTo>
                  <a:pt x="525" y="99"/>
                </a:lnTo>
                <a:lnTo>
                  <a:pt x="524" y="97"/>
                </a:lnTo>
                <a:lnTo>
                  <a:pt x="524" y="96"/>
                </a:lnTo>
                <a:lnTo>
                  <a:pt x="524" y="94"/>
                </a:lnTo>
                <a:lnTo>
                  <a:pt x="524" y="93"/>
                </a:lnTo>
                <a:lnTo>
                  <a:pt x="522" y="91"/>
                </a:lnTo>
                <a:lnTo>
                  <a:pt x="522" y="90"/>
                </a:lnTo>
                <a:lnTo>
                  <a:pt x="521" y="88"/>
                </a:lnTo>
                <a:lnTo>
                  <a:pt x="519" y="85"/>
                </a:lnTo>
                <a:lnTo>
                  <a:pt x="518" y="82"/>
                </a:lnTo>
                <a:lnTo>
                  <a:pt x="516" y="81"/>
                </a:lnTo>
                <a:lnTo>
                  <a:pt x="516" y="79"/>
                </a:lnTo>
                <a:lnTo>
                  <a:pt x="513" y="78"/>
                </a:lnTo>
                <a:lnTo>
                  <a:pt x="512" y="75"/>
                </a:lnTo>
                <a:lnTo>
                  <a:pt x="510" y="75"/>
                </a:lnTo>
                <a:lnTo>
                  <a:pt x="509" y="73"/>
                </a:lnTo>
                <a:lnTo>
                  <a:pt x="509" y="72"/>
                </a:lnTo>
                <a:lnTo>
                  <a:pt x="506" y="70"/>
                </a:lnTo>
                <a:lnTo>
                  <a:pt x="503" y="67"/>
                </a:lnTo>
                <a:lnTo>
                  <a:pt x="500" y="66"/>
                </a:lnTo>
                <a:lnTo>
                  <a:pt x="500" y="64"/>
                </a:lnTo>
                <a:lnTo>
                  <a:pt x="497" y="63"/>
                </a:lnTo>
                <a:lnTo>
                  <a:pt x="494" y="60"/>
                </a:lnTo>
                <a:lnTo>
                  <a:pt x="492" y="60"/>
                </a:lnTo>
                <a:lnTo>
                  <a:pt x="491" y="58"/>
                </a:lnTo>
                <a:lnTo>
                  <a:pt x="489" y="58"/>
                </a:lnTo>
                <a:lnTo>
                  <a:pt x="486" y="55"/>
                </a:lnTo>
                <a:lnTo>
                  <a:pt x="483" y="54"/>
                </a:lnTo>
                <a:lnTo>
                  <a:pt x="482" y="54"/>
                </a:lnTo>
                <a:lnTo>
                  <a:pt x="479" y="51"/>
                </a:lnTo>
                <a:lnTo>
                  <a:pt x="477" y="51"/>
                </a:lnTo>
                <a:lnTo>
                  <a:pt x="474" y="49"/>
                </a:lnTo>
                <a:lnTo>
                  <a:pt x="470" y="46"/>
                </a:lnTo>
                <a:lnTo>
                  <a:pt x="465" y="45"/>
                </a:lnTo>
                <a:lnTo>
                  <a:pt x="461" y="43"/>
                </a:lnTo>
                <a:lnTo>
                  <a:pt x="461" y="42"/>
                </a:lnTo>
                <a:lnTo>
                  <a:pt x="456" y="40"/>
                </a:lnTo>
                <a:lnTo>
                  <a:pt x="452" y="39"/>
                </a:lnTo>
                <a:lnTo>
                  <a:pt x="447" y="37"/>
                </a:lnTo>
                <a:lnTo>
                  <a:pt x="446" y="36"/>
                </a:lnTo>
                <a:lnTo>
                  <a:pt x="443" y="34"/>
                </a:lnTo>
                <a:lnTo>
                  <a:pt x="441" y="34"/>
                </a:lnTo>
                <a:lnTo>
                  <a:pt x="438" y="33"/>
                </a:lnTo>
                <a:lnTo>
                  <a:pt x="437" y="33"/>
                </a:lnTo>
                <a:lnTo>
                  <a:pt x="432" y="31"/>
                </a:lnTo>
                <a:lnTo>
                  <a:pt x="428" y="30"/>
                </a:lnTo>
                <a:lnTo>
                  <a:pt x="426" y="30"/>
                </a:lnTo>
                <a:lnTo>
                  <a:pt x="422" y="28"/>
                </a:lnTo>
                <a:lnTo>
                  <a:pt x="422" y="27"/>
                </a:lnTo>
                <a:lnTo>
                  <a:pt x="417" y="27"/>
                </a:lnTo>
                <a:lnTo>
                  <a:pt x="416" y="25"/>
                </a:lnTo>
                <a:lnTo>
                  <a:pt x="411" y="24"/>
                </a:lnTo>
                <a:lnTo>
                  <a:pt x="407" y="22"/>
                </a:lnTo>
                <a:lnTo>
                  <a:pt x="405" y="22"/>
                </a:lnTo>
                <a:lnTo>
                  <a:pt x="401" y="21"/>
                </a:lnTo>
                <a:lnTo>
                  <a:pt x="396" y="19"/>
                </a:lnTo>
                <a:lnTo>
                  <a:pt x="395" y="19"/>
                </a:lnTo>
                <a:lnTo>
                  <a:pt x="390" y="18"/>
                </a:lnTo>
                <a:lnTo>
                  <a:pt x="389" y="18"/>
                </a:lnTo>
                <a:lnTo>
                  <a:pt x="384" y="16"/>
                </a:lnTo>
                <a:lnTo>
                  <a:pt x="380" y="16"/>
                </a:lnTo>
                <a:lnTo>
                  <a:pt x="378" y="15"/>
                </a:lnTo>
                <a:lnTo>
                  <a:pt x="374" y="15"/>
                </a:lnTo>
                <a:lnTo>
                  <a:pt x="372" y="15"/>
                </a:lnTo>
                <a:lnTo>
                  <a:pt x="368" y="13"/>
                </a:lnTo>
                <a:lnTo>
                  <a:pt x="363" y="12"/>
                </a:lnTo>
                <a:lnTo>
                  <a:pt x="362" y="12"/>
                </a:lnTo>
                <a:lnTo>
                  <a:pt x="357" y="10"/>
                </a:lnTo>
                <a:lnTo>
                  <a:pt x="356" y="10"/>
                </a:lnTo>
                <a:lnTo>
                  <a:pt x="353" y="10"/>
                </a:lnTo>
                <a:lnTo>
                  <a:pt x="351" y="9"/>
                </a:lnTo>
                <a:lnTo>
                  <a:pt x="347" y="9"/>
                </a:lnTo>
                <a:lnTo>
                  <a:pt x="345" y="9"/>
                </a:lnTo>
                <a:lnTo>
                  <a:pt x="341" y="7"/>
                </a:lnTo>
                <a:lnTo>
                  <a:pt x="336" y="7"/>
                </a:lnTo>
                <a:lnTo>
                  <a:pt x="335" y="6"/>
                </a:lnTo>
                <a:lnTo>
                  <a:pt x="330" y="6"/>
                </a:lnTo>
                <a:lnTo>
                  <a:pt x="329" y="6"/>
                </a:lnTo>
                <a:lnTo>
                  <a:pt x="326" y="4"/>
                </a:lnTo>
                <a:lnTo>
                  <a:pt x="324" y="4"/>
                </a:lnTo>
                <a:lnTo>
                  <a:pt x="320" y="4"/>
                </a:lnTo>
                <a:lnTo>
                  <a:pt x="318" y="4"/>
                </a:lnTo>
                <a:lnTo>
                  <a:pt x="315" y="3"/>
                </a:lnTo>
                <a:lnTo>
                  <a:pt x="314" y="3"/>
                </a:lnTo>
                <a:lnTo>
                  <a:pt x="309" y="3"/>
                </a:lnTo>
                <a:lnTo>
                  <a:pt x="305" y="3"/>
                </a:lnTo>
                <a:lnTo>
                  <a:pt x="303" y="3"/>
                </a:lnTo>
                <a:lnTo>
                  <a:pt x="300" y="1"/>
                </a:lnTo>
                <a:lnTo>
                  <a:pt x="299" y="1"/>
                </a:lnTo>
                <a:lnTo>
                  <a:pt x="294" y="1"/>
                </a:lnTo>
                <a:lnTo>
                  <a:pt x="290" y="1"/>
                </a:lnTo>
                <a:lnTo>
                  <a:pt x="288" y="1"/>
                </a:lnTo>
                <a:lnTo>
                  <a:pt x="285" y="1"/>
                </a:lnTo>
                <a:lnTo>
                  <a:pt x="284" y="0"/>
                </a:lnTo>
                <a:lnTo>
                  <a:pt x="281" y="0"/>
                </a:lnTo>
                <a:lnTo>
                  <a:pt x="279" y="0"/>
                </a:lnTo>
                <a:lnTo>
                  <a:pt x="276" y="0"/>
                </a:lnTo>
                <a:lnTo>
                  <a:pt x="275" y="0"/>
                </a:lnTo>
                <a:lnTo>
                  <a:pt x="272" y="0"/>
                </a:lnTo>
                <a:lnTo>
                  <a:pt x="270" y="0"/>
                </a:lnTo>
                <a:lnTo>
                  <a:pt x="267" y="0"/>
                </a:lnTo>
                <a:lnTo>
                  <a:pt x="263" y="0"/>
                </a:lnTo>
                <a:lnTo>
                  <a:pt x="258" y="0"/>
                </a:lnTo>
                <a:lnTo>
                  <a:pt x="255" y="0"/>
                </a:lnTo>
                <a:lnTo>
                  <a:pt x="254" y="0"/>
                </a:lnTo>
                <a:lnTo>
                  <a:pt x="251" y="0"/>
                </a:lnTo>
                <a:lnTo>
                  <a:pt x="249" y="0"/>
                </a:lnTo>
                <a:lnTo>
                  <a:pt x="246" y="0"/>
                </a:lnTo>
                <a:lnTo>
                  <a:pt x="245" y="0"/>
                </a:lnTo>
                <a:lnTo>
                  <a:pt x="242" y="0"/>
                </a:lnTo>
                <a:lnTo>
                  <a:pt x="240" y="1"/>
                </a:lnTo>
                <a:lnTo>
                  <a:pt x="237" y="1"/>
                </a:lnTo>
                <a:lnTo>
                  <a:pt x="236" y="1"/>
                </a:lnTo>
                <a:lnTo>
                  <a:pt x="231" y="1"/>
                </a:lnTo>
                <a:lnTo>
                  <a:pt x="227" y="1"/>
                </a:lnTo>
                <a:lnTo>
                  <a:pt x="225" y="1"/>
                </a:lnTo>
                <a:lnTo>
                  <a:pt x="222" y="3"/>
                </a:lnTo>
                <a:lnTo>
                  <a:pt x="221" y="3"/>
                </a:lnTo>
                <a:lnTo>
                  <a:pt x="216" y="3"/>
                </a:lnTo>
                <a:lnTo>
                  <a:pt x="212" y="3"/>
                </a:lnTo>
                <a:lnTo>
                  <a:pt x="210" y="3"/>
                </a:lnTo>
                <a:lnTo>
                  <a:pt x="207" y="4"/>
                </a:lnTo>
                <a:lnTo>
                  <a:pt x="206" y="4"/>
                </a:lnTo>
                <a:lnTo>
                  <a:pt x="201" y="4"/>
                </a:lnTo>
                <a:lnTo>
                  <a:pt x="200" y="4"/>
                </a:lnTo>
                <a:lnTo>
                  <a:pt x="197" y="6"/>
                </a:lnTo>
                <a:lnTo>
                  <a:pt x="195" y="6"/>
                </a:lnTo>
                <a:lnTo>
                  <a:pt x="191" y="6"/>
                </a:lnTo>
                <a:lnTo>
                  <a:pt x="189" y="7"/>
                </a:lnTo>
                <a:lnTo>
                  <a:pt x="185" y="7"/>
                </a:lnTo>
                <a:lnTo>
                  <a:pt x="180" y="9"/>
                </a:lnTo>
                <a:lnTo>
                  <a:pt x="179" y="9"/>
                </a:lnTo>
                <a:lnTo>
                  <a:pt x="174" y="9"/>
                </a:lnTo>
                <a:lnTo>
                  <a:pt x="173" y="10"/>
                </a:lnTo>
                <a:lnTo>
                  <a:pt x="170" y="10"/>
                </a:lnTo>
                <a:lnTo>
                  <a:pt x="168" y="10"/>
                </a:lnTo>
                <a:lnTo>
                  <a:pt x="164" y="12"/>
                </a:lnTo>
                <a:lnTo>
                  <a:pt x="162" y="12"/>
                </a:lnTo>
                <a:lnTo>
                  <a:pt x="158" y="13"/>
                </a:lnTo>
                <a:lnTo>
                  <a:pt x="153" y="15"/>
                </a:lnTo>
                <a:lnTo>
                  <a:pt x="152" y="15"/>
                </a:lnTo>
                <a:lnTo>
                  <a:pt x="147" y="15"/>
                </a:lnTo>
                <a:lnTo>
                  <a:pt x="146" y="16"/>
                </a:lnTo>
                <a:lnTo>
                  <a:pt x="141" y="16"/>
                </a:lnTo>
                <a:lnTo>
                  <a:pt x="137" y="18"/>
                </a:lnTo>
                <a:lnTo>
                  <a:pt x="135" y="18"/>
                </a:lnTo>
                <a:lnTo>
                  <a:pt x="131" y="19"/>
                </a:lnTo>
                <a:lnTo>
                  <a:pt x="129" y="19"/>
                </a:lnTo>
                <a:lnTo>
                  <a:pt x="125" y="21"/>
                </a:lnTo>
                <a:lnTo>
                  <a:pt x="120" y="22"/>
                </a:lnTo>
                <a:lnTo>
                  <a:pt x="119" y="22"/>
                </a:lnTo>
                <a:lnTo>
                  <a:pt x="114" y="24"/>
                </a:lnTo>
                <a:lnTo>
                  <a:pt x="110" y="25"/>
                </a:lnTo>
                <a:lnTo>
                  <a:pt x="108" y="27"/>
                </a:lnTo>
                <a:lnTo>
                  <a:pt x="104" y="27"/>
                </a:lnTo>
                <a:lnTo>
                  <a:pt x="104" y="28"/>
                </a:lnTo>
                <a:lnTo>
                  <a:pt x="99" y="30"/>
                </a:lnTo>
                <a:lnTo>
                  <a:pt x="98" y="30"/>
                </a:lnTo>
                <a:lnTo>
                  <a:pt x="93" y="31"/>
                </a:lnTo>
                <a:lnTo>
                  <a:pt x="89" y="33"/>
                </a:lnTo>
                <a:lnTo>
                  <a:pt x="87" y="33"/>
                </a:lnTo>
                <a:lnTo>
                  <a:pt x="84" y="34"/>
                </a:lnTo>
                <a:lnTo>
                  <a:pt x="83" y="34"/>
                </a:lnTo>
                <a:lnTo>
                  <a:pt x="80" y="36"/>
                </a:lnTo>
                <a:lnTo>
                  <a:pt x="78" y="37"/>
                </a:lnTo>
                <a:lnTo>
                  <a:pt x="74" y="39"/>
                </a:lnTo>
                <a:lnTo>
                  <a:pt x="69" y="40"/>
                </a:lnTo>
                <a:lnTo>
                  <a:pt x="65" y="42"/>
                </a:lnTo>
                <a:lnTo>
                  <a:pt x="65" y="43"/>
                </a:lnTo>
                <a:lnTo>
                  <a:pt x="60" y="45"/>
                </a:lnTo>
                <a:lnTo>
                  <a:pt x="56" y="46"/>
                </a:lnTo>
                <a:lnTo>
                  <a:pt x="51" y="49"/>
                </a:lnTo>
                <a:lnTo>
                  <a:pt x="48" y="51"/>
                </a:lnTo>
                <a:lnTo>
                  <a:pt x="47" y="51"/>
                </a:lnTo>
                <a:lnTo>
                  <a:pt x="44" y="54"/>
                </a:lnTo>
                <a:lnTo>
                  <a:pt x="42" y="54"/>
                </a:lnTo>
                <a:lnTo>
                  <a:pt x="39" y="55"/>
                </a:lnTo>
                <a:lnTo>
                  <a:pt x="36" y="58"/>
                </a:lnTo>
                <a:lnTo>
                  <a:pt x="35" y="58"/>
                </a:lnTo>
                <a:lnTo>
                  <a:pt x="33" y="60"/>
                </a:lnTo>
                <a:lnTo>
                  <a:pt x="32" y="60"/>
                </a:lnTo>
                <a:lnTo>
                  <a:pt x="29" y="63"/>
                </a:lnTo>
                <a:lnTo>
                  <a:pt x="26" y="64"/>
                </a:lnTo>
                <a:lnTo>
                  <a:pt x="26" y="66"/>
                </a:lnTo>
                <a:lnTo>
                  <a:pt x="23" y="67"/>
                </a:lnTo>
                <a:lnTo>
                  <a:pt x="20" y="70"/>
                </a:lnTo>
                <a:lnTo>
                  <a:pt x="17" y="72"/>
                </a:lnTo>
                <a:lnTo>
                  <a:pt x="17" y="73"/>
                </a:lnTo>
                <a:lnTo>
                  <a:pt x="15" y="75"/>
                </a:lnTo>
                <a:lnTo>
                  <a:pt x="14" y="75"/>
                </a:lnTo>
                <a:lnTo>
                  <a:pt x="12" y="78"/>
                </a:lnTo>
                <a:lnTo>
                  <a:pt x="9" y="79"/>
                </a:lnTo>
                <a:lnTo>
                  <a:pt x="9" y="81"/>
                </a:lnTo>
                <a:lnTo>
                  <a:pt x="8" y="82"/>
                </a:lnTo>
                <a:lnTo>
                  <a:pt x="6" y="85"/>
                </a:lnTo>
                <a:lnTo>
                  <a:pt x="5" y="88"/>
                </a:lnTo>
                <a:lnTo>
                  <a:pt x="3" y="90"/>
                </a:lnTo>
                <a:lnTo>
                  <a:pt x="3" y="91"/>
                </a:lnTo>
                <a:lnTo>
                  <a:pt x="2" y="93"/>
                </a:lnTo>
                <a:lnTo>
                  <a:pt x="2" y="94"/>
                </a:lnTo>
                <a:lnTo>
                  <a:pt x="2" y="96"/>
                </a:lnTo>
                <a:lnTo>
                  <a:pt x="2" y="97"/>
                </a:lnTo>
                <a:lnTo>
                  <a:pt x="0" y="99"/>
                </a:lnTo>
                <a:lnTo>
                  <a:pt x="0" y="102"/>
                </a:lnTo>
                <a:lnTo>
                  <a:pt x="0" y="105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KZ"/>
          </a:p>
        </p:txBody>
      </p:sp>
      <p:sp>
        <p:nvSpPr>
          <p:cNvPr id="14424" name="Freeform 90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A62EECF0-4C1F-08EC-FBDD-2261F895821D}"/>
              </a:ext>
            </a:extLst>
          </p:cNvPr>
          <p:cNvSpPr>
            <a:spLocks/>
          </p:cNvSpPr>
          <p:nvPr/>
        </p:nvSpPr>
        <p:spPr bwMode="auto">
          <a:xfrm>
            <a:off x="6629400" y="4572001"/>
            <a:ext cx="552450" cy="220663"/>
          </a:xfrm>
          <a:custGeom>
            <a:avLst/>
            <a:gdLst>
              <a:gd name="T0" fmla="*/ 2147483646 w 350"/>
              <a:gd name="T1" fmla="*/ 2147483646 h 140"/>
              <a:gd name="T2" fmla="*/ 2147483646 w 350"/>
              <a:gd name="T3" fmla="*/ 2147483646 h 140"/>
              <a:gd name="T4" fmla="*/ 2147483646 w 350"/>
              <a:gd name="T5" fmla="*/ 2147483646 h 140"/>
              <a:gd name="T6" fmla="*/ 2147483646 w 350"/>
              <a:gd name="T7" fmla="*/ 2147483646 h 140"/>
              <a:gd name="T8" fmla="*/ 2147483646 w 350"/>
              <a:gd name="T9" fmla="*/ 2147483646 h 140"/>
              <a:gd name="T10" fmla="*/ 2147483646 w 350"/>
              <a:gd name="T11" fmla="*/ 2147483646 h 140"/>
              <a:gd name="T12" fmla="*/ 2147483646 w 350"/>
              <a:gd name="T13" fmla="*/ 2147483646 h 140"/>
              <a:gd name="T14" fmla="*/ 2147483646 w 350"/>
              <a:gd name="T15" fmla="*/ 2147483646 h 140"/>
              <a:gd name="T16" fmla="*/ 2147483646 w 350"/>
              <a:gd name="T17" fmla="*/ 2147483646 h 140"/>
              <a:gd name="T18" fmla="*/ 2147483646 w 350"/>
              <a:gd name="T19" fmla="*/ 2147483646 h 140"/>
              <a:gd name="T20" fmla="*/ 2147483646 w 350"/>
              <a:gd name="T21" fmla="*/ 2147483646 h 140"/>
              <a:gd name="T22" fmla="*/ 2147483646 w 350"/>
              <a:gd name="T23" fmla="*/ 2147483646 h 140"/>
              <a:gd name="T24" fmla="*/ 2147483646 w 350"/>
              <a:gd name="T25" fmla="*/ 2147483646 h 140"/>
              <a:gd name="T26" fmla="*/ 2147483646 w 350"/>
              <a:gd name="T27" fmla="*/ 2147483646 h 140"/>
              <a:gd name="T28" fmla="*/ 2147483646 w 350"/>
              <a:gd name="T29" fmla="*/ 2147483646 h 140"/>
              <a:gd name="T30" fmla="*/ 2147483646 w 350"/>
              <a:gd name="T31" fmla="*/ 2147483646 h 140"/>
              <a:gd name="T32" fmla="*/ 2147483646 w 350"/>
              <a:gd name="T33" fmla="*/ 2147483646 h 140"/>
              <a:gd name="T34" fmla="*/ 2147483646 w 350"/>
              <a:gd name="T35" fmla="*/ 2147483646 h 140"/>
              <a:gd name="T36" fmla="*/ 2147483646 w 350"/>
              <a:gd name="T37" fmla="*/ 2147483646 h 140"/>
              <a:gd name="T38" fmla="*/ 2147483646 w 350"/>
              <a:gd name="T39" fmla="*/ 2147483646 h 140"/>
              <a:gd name="T40" fmla="*/ 2147483646 w 350"/>
              <a:gd name="T41" fmla="*/ 2147483646 h 140"/>
              <a:gd name="T42" fmla="*/ 2147483646 w 350"/>
              <a:gd name="T43" fmla="*/ 2147483646 h 140"/>
              <a:gd name="T44" fmla="*/ 2147483646 w 350"/>
              <a:gd name="T45" fmla="*/ 2147483646 h 140"/>
              <a:gd name="T46" fmla="*/ 2147483646 w 350"/>
              <a:gd name="T47" fmla="*/ 2147483646 h 140"/>
              <a:gd name="T48" fmla="*/ 2147483646 w 350"/>
              <a:gd name="T49" fmla="*/ 2147483646 h 140"/>
              <a:gd name="T50" fmla="*/ 2147483646 w 350"/>
              <a:gd name="T51" fmla="*/ 2147483646 h 140"/>
              <a:gd name="T52" fmla="*/ 2147483646 w 350"/>
              <a:gd name="T53" fmla="*/ 2147483646 h 140"/>
              <a:gd name="T54" fmla="*/ 2147483646 w 350"/>
              <a:gd name="T55" fmla="*/ 2147483646 h 140"/>
              <a:gd name="T56" fmla="*/ 2147483646 w 350"/>
              <a:gd name="T57" fmla="*/ 2147483646 h 140"/>
              <a:gd name="T58" fmla="*/ 2147483646 w 350"/>
              <a:gd name="T59" fmla="*/ 2147483646 h 140"/>
              <a:gd name="T60" fmla="*/ 2147483646 w 350"/>
              <a:gd name="T61" fmla="*/ 2147483646 h 140"/>
              <a:gd name="T62" fmla="*/ 2147483646 w 350"/>
              <a:gd name="T63" fmla="*/ 2147483646 h 140"/>
              <a:gd name="T64" fmla="*/ 2147483646 w 350"/>
              <a:gd name="T65" fmla="*/ 2147483646 h 140"/>
              <a:gd name="T66" fmla="*/ 2147483646 w 350"/>
              <a:gd name="T67" fmla="*/ 2147483646 h 140"/>
              <a:gd name="T68" fmla="*/ 2147483646 w 350"/>
              <a:gd name="T69" fmla="*/ 2147483646 h 140"/>
              <a:gd name="T70" fmla="*/ 2147483646 w 350"/>
              <a:gd name="T71" fmla="*/ 2147483646 h 140"/>
              <a:gd name="T72" fmla="*/ 2147483646 w 350"/>
              <a:gd name="T73" fmla="*/ 2147483646 h 140"/>
              <a:gd name="T74" fmla="*/ 2147483646 w 350"/>
              <a:gd name="T75" fmla="*/ 2147483646 h 140"/>
              <a:gd name="T76" fmla="*/ 2147483646 w 350"/>
              <a:gd name="T77" fmla="*/ 2147483646 h 140"/>
              <a:gd name="T78" fmla="*/ 2147483646 w 350"/>
              <a:gd name="T79" fmla="*/ 2147483646 h 140"/>
              <a:gd name="T80" fmla="*/ 2147483646 w 350"/>
              <a:gd name="T81" fmla="*/ 2147483646 h 140"/>
              <a:gd name="T82" fmla="*/ 2147483646 w 350"/>
              <a:gd name="T83" fmla="*/ 0 h 140"/>
              <a:gd name="T84" fmla="*/ 2147483646 w 350"/>
              <a:gd name="T85" fmla="*/ 0 h 140"/>
              <a:gd name="T86" fmla="*/ 2147483646 w 350"/>
              <a:gd name="T87" fmla="*/ 2147483646 h 140"/>
              <a:gd name="T88" fmla="*/ 2147483646 w 350"/>
              <a:gd name="T89" fmla="*/ 2147483646 h 140"/>
              <a:gd name="T90" fmla="*/ 2147483646 w 350"/>
              <a:gd name="T91" fmla="*/ 2147483646 h 140"/>
              <a:gd name="T92" fmla="*/ 2147483646 w 350"/>
              <a:gd name="T93" fmla="*/ 2147483646 h 140"/>
              <a:gd name="T94" fmla="*/ 2147483646 w 350"/>
              <a:gd name="T95" fmla="*/ 2147483646 h 140"/>
              <a:gd name="T96" fmla="*/ 2147483646 w 350"/>
              <a:gd name="T97" fmla="*/ 2147483646 h 140"/>
              <a:gd name="T98" fmla="*/ 2147483646 w 350"/>
              <a:gd name="T99" fmla="*/ 2147483646 h 140"/>
              <a:gd name="T100" fmla="*/ 2147483646 w 350"/>
              <a:gd name="T101" fmla="*/ 2147483646 h 140"/>
              <a:gd name="T102" fmla="*/ 2147483646 w 350"/>
              <a:gd name="T103" fmla="*/ 2147483646 h 140"/>
              <a:gd name="T104" fmla="*/ 2147483646 w 350"/>
              <a:gd name="T105" fmla="*/ 2147483646 h 140"/>
              <a:gd name="T106" fmla="*/ 2147483646 w 350"/>
              <a:gd name="T107" fmla="*/ 2147483646 h 140"/>
              <a:gd name="T108" fmla="*/ 2147483646 w 350"/>
              <a:gd name="T109" fmla="*/ 2147483646 h 140"/>
              <a:gd name="T110" fmla="*/ 2147483646 w 350"/>
              <a:gd name="T111" fmla="*/ 2147483646 h 140"/>
              <a:gd name="T112" fmla="*/ 0 w 350"/>
              <a:gd name="T113" fmla="*/ 2147483646 h 1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50"/>
              <a:gd name="T172" fmla="*/ 0 h 140"/>
              <a:gd name="T173" fmla="*/ 350 w 350"/>
              <a:gd name="T174" fmla="*/ 140 h 14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50" h="140">
                <a:moveTo>
                  <a:pt x="0" y="70"/>
                </a:moveTo>
                <a:lnTo>
                  <a:pt x="0" y="70"/>
                </a:lnTo>
                <a:lnTo>
                  <a:pt x="0" y="72"/>
                </a:lnTo>
                <a:lnTo>
                  <a:pt x="0" y="74"/>
                </a:lnTo>
                <a:lnTo>
                  <a:pt x="1" y="75"/>
                </a:lnTo>
                <a:lnTo>
                  <a:pt x="1" y="76"/>
                </a:lnTo>
                <a:lnTo>
                  <a:pt x="1" y="77"/>
                </a:lnTo>
                <a:lnTo>
                  <a:pt x="1" y="78"/>
                </a:lnTo>
                <a:lnTo>
                  <a:pt x="2" y="79"/>
                </a:lnTo>
                <a:lnTo>
                  <a:pt x="2" y="80"/>
                </a:lnTo>
                <a:lnTo>
                  <a:pt x="3" y="81"/>
                </a:lnTo>
                <a:lnTo>
                  <a:pt x="4" y="83"/>
                </a:lnTo>
                <a:lnTo>
                  <a:pt x="5" y="85"/>
                </a:lnTo>
                <a:lnTo>
                  <a:pt x="6" y="86"/>
                </a:lnTo>
                <a:lnTo>
                  <a:pt x="6" y="87"/>
                </a:lnTo>
                <a:lnTo>
                  <a:pt x="8" y="88"/>
                </a:lnTo>
                <a:lnTo>
                  <a:pt x="9" y="90"/>
                </a:lnTo>
                <a:lnTo>
                  <a:pt x="10" y="90"/>
                </a:lnTo>
                <a:lnTo>
                  <a:pt x="11" y="91"/>
                </a:lnTo>
                <a:lnTo>
                  <a:pt x="11" y="92"/>
                </a:lnTo>
                <a:lnTo>
                  <a:pt x="13" y="93"/>
                </a:lnTo>
                <a:lnTo>
                  <a:pt x="15" y="95"/>
                </a:lnTo>
                <a:lnTo>
                  <a:pt x="17" y="96"/>
                </a:lnTo>
                <a:lnTo>
                  <a:pt x="17" y="97"/>
                </a:lnTo>
                <a:lnTo>
                  <a:pt x="19" y="98"/>
                </a:lnTo>
                <a:lnTo>
                  <a:pt x="21" y="100"/>
                </a:lnTo>
                <a:lnTo>
                  <a:pt x="22" y="100"/>
                </a:lnTo>
                <a:lnTo>
                  <a:pt x="23" y="101"/>
                </a:lnTo>
                <a:lnTo>
                  <a:pt x="24" y="101"/>
                </a:lnTo>
                <a:lnTo>
                  <a:pt x="26" y="103"/>
                </a:lnTo>
                <a:lnTo>
                  <a:pt x="28" y="104"/>
                </a:lnTo>
                <a:lnTo>
                  <a:pt x="29" y="104"/>
                </a:lnTo>
                <a:lnTo>
                  <a:pt x="31" y="106"/>
                </a:lnTo>
                <a:lnTo>
                  <a:pt x="32" y="106"/>
                </a:lnTo>
                <a:lnTo>
                  <a:pt x="34" y="107"/>
                </a:lnTo>
                <a:lnTo>
                  <a:pt x="37" y="109"/>
                </a:lnTo>
                <a:lnTo>
                  <a:pt x="40" y="110"/>
                </a:lnTo>
                <a:lnTo>
                  <a:pt x="43" y="111"/>
                </a:lnTo>
                <a:lnTo>
                  <a:pt x="43" y="112"/>
                </a:lnTo>
                <a:lnTo>
                  <a:pt x="46" y="113"/>
                </a:lnTo>
                <a:lnTo>
                  <a:pt x="49" y="114"/>
                </a:lnTo>
                <a:lnTo>
                  <a:pt x="52" y="115"/>
                </a:lnTo>
                <a:lnTo>
                  <a:pt x="53" y="116"/>
                </a:lnTo>
                <a:lnTo>
                  <a:pt x="55" y="117"/>
                </a:lnTo>
                <a:lnTo>
                  <a:pt x="56" y="117"/>
                </a:lnTo>
                <a:lnTo>
                  <a:pt x="58" y="118"/>
                </a:lnTo>
                <a:lnTo>
                  <a:pt x="59" y="118"/>
                </a:lnTo>
                <a:lnTo>
                  <a:pt x="62" y="119"/>
                </a:lnTo>
                <a:lnTo>
                  <a:pt x="65" y="120"/>
                </a:lnTo>
                <a:lnTo>
                  <a:pt x="66" y="120"/>
                </a:lnTo>
                <a:lnTo>
                  <a:pt x="69" y="121"/>
                </a:lnTo>
                <a:lnTo>
                  <a:pt x="69" y="122"/>
                </a:lnTo>
                <a:lnTo>
                  <a:pt x="72" y="122"/>
                </a:lnTo>
                <a:lnTo>
                  <a:pt x="73" y="123"/>
                </a:lnTo>
                <a:lnTo>
                  <a:pt x="76" y="124"/>
                </a:lnTo>
                <a:lnTo>
                  <a:pt x="79" y="125"/>
                </a:lnTo>
                <a:lnTo>
                  <a:pt x="80" y="125"/>
                </a:lnTo>
                <a:lnTo>
                  <a:pt x="83" y="126"/>
                </a:lnTo>
                <a:lnTo>
                  <a:pt x="86" y="127"/>
                </a:lnTo>
                <a:lnTo>
                  <a:pt x="87" y="127"/>
                </a:lnTo>
                <a:lnTo>
                  <a:pt x="90" y="128"/>
                </a:lnTo>
                <a:lnTo>
                  <a:pt x="91" y="128"/>
                </a:lnTo>
                <a:lnTo>
                  <a:pt x="94" y="129"/>
                </a:lnTo>
                <a:lnTo>
                  <a:pt x="97" y="129"/>
                </a:lnTo>
                <a:lnTo>
                  <a:pt x="98" y="130"/>
                </a:lnTo>
                <a:lnTo>
                  <a:pt x="101" y="130"/>
                </a:lnTo>
                <a:lnTo>
                  <a:pt x="102" y="130"/>
                </a:lnTo>
                <a:lnTo>
                  <a:pt x="105" y="131"/>
                </a:lnTo>
                <a:lnTo>
                  <a:pt x="108" y="132"/>
                </a:lnTo>
                <a:lnTo>
                  <a:pt x="109" y="132"/>
                </a:lnTo>
                <a:lnTo>
                  <a:pt x="112" y="133"/>
                </a:lnTo>
                <a:lnTo>
                  <a:pt x="113" y="133"/>
                </a:lnTo>
                <a:lnTo>
                  <a:pt x="115" y="133"/>
                </a:lnTo>
                <a:lnTo>
                  <a:pt x="116" y="134"/>
                </a:lnTo>
                <a:lnTo>
                  <a:pt x="119" y="134"/>
                </a:lnTo>
                <a:lnTo>
                  <a:pt x="120" y="134"/>
                </a:lnTo>
                <a:lnTo>
                  <a:pt x="123" y="135"/>
                </a:lnTo>
                <a:lnTo>
                  <a:pt x="126" y="135"/>
                </a:lnTo>
                <a:lnTo>
                  <a:pt x="127" y="136"/>
                </a:lnTo>
                <a:lnTo>
                  <a:pt x="130" y="136"/>
                </a:lnTo>
                <a:lnTo>
                  <a:pt x="131" y="136"/>
                </a:lnTo>
                <a:lnTo>
                  <a:pt x="133" y="137"/>
                </a:lnTo>
                <a:lnTo>
                  <a:pt x="134" y="137"/>
                </a:lnTo>
                <a:lnTo>
                  <a:pt x="137" y="137"/>
                </a:lnTo>
                <a:lnTo>
                  <a:pt x="138" y="137"/>
                </a:lnTo>
                <a:lnTo>
                  <a:pt x="140" y="137"/>
                </a:lnTo>
                <a:lnTo>
                  <a:pt x="141" y="138"/>
                </a:lnTo>
                <a:lnTo>
                  <a:pt x="144" y="138"/>
                </a:lnTo>
                <a:lnTo>
                  <a:pt x="147" y="138"/>
                </a:lnTo>
                <a:lnTo>
                  <a:pt x="148" y="138"/>
                </a:lnTo>
                <a:lnTo>
                  <a:pt x="150" y="139"/>
                </a:lnTo>
                <a:lnTo>
                  <a:pt x="151" y="139"/>
                </a:lnTo>
                <a:lnTo>
                  <a:pt x="154" y="139"/>
                </a:lnTo>
                <a:lnTo>
                  <a:pt x="157" y="139"/>
                </a:lnTo>
                <a:lnTo>
                  <a:pt x="158" y="139"/>
                </a:lnTo>
                <a:lnTo>
                  <a:pt x="160" y="139"/>
                </a:lnTo>
                <a:lnTo>
                  <a:pt x="161" y="140"/>
                </a:lnTo>
                <a:lnTo>
                  <a:pt x="163" y="140"/>
                </a:lnTo>
                <a:lnTo>
                  <a:pt x="164" y="140"/>
                </a:lnTo>
                <a:lnTo>
                  <a:pt x="166" y="140"/>
                </a:lnTo>
                <a:lnTo>
                  <a:pt x="167" y="140"/>
                </a:lnTo>
                <a:lnTo>
                  <a:pt x="169" y="140"/>
                </a:lnTo>
                <a:lnTo>
                  <a:pt x="170" y="140"/>
                </a:lnTo>
                <a:lnTo>
                  <a:pt x="172" y="140"/>
                </a:lnTo>
                <a:lnTo>
                  <a:pt x="175" y="140"/>
                </a:lnTo>
                <a:lnTo>
                  <a:pt x="178" y="140"/>
                </a:lnTo>
                <a:lnTo>
                  <a:pt x="180" y="140"/>
                </a:lnTo>
                <a:lnTo>
                  <a:pt x="181" y="140"/>
                </a:lnTo>
                <a:lnTo>
                  <a:pt x="183" y="140"/>
                </a:lnTo>
                <a:lnTo>
                  <a:pt x="184" y="140"/>
                </a:lnTo>
                <a:lnTo>
                  <a:pt x="186" y="140"/>
                </a:lnTo>
                <a:lnTo>
                  <a:pt x="187" y="140"/>
                </a:lnTo>
                <a:lnTo>
                  <a:pt x="189" y="140"/>
                </a:lnTo>
                <a:lnTo>
                  <a:pt x="190" y="139"/>
                </a:lnTo>
                <a:lnTo>
                  <a:pt x="192" y="139"/>
                </a:lnTo>
                <a:lnTo>
                  <a:pt x="193" y="139"/>
                </a:lnTo>
                <a:lnTo>
                  <a:pt x="196" y="139"/>
                </a:lnTo>
                <a:lnTo>
                  <a:pt x="199" y="139"/>
                </a:lnTo>
                <a:lnTo>
                  <a:pt x="200" y="139"/>
                </a:lnTo>
                <a:lnTo>
                  <a:pt x="202" y="138"/>
                </a:lnTo>
                <a:lnTo>
                  <a:pt x="203" y="138"/>
                </a:lnTo>
                <a:lnTo>
                  <a:pt x="206" y="138"/>
                </a:lnTo>
                <a:lnTo>
                  <a:pt x="209" y="138"/>
                </a:lnTo>
                <a:lnTo>
                  <a:pt x="210" y="137"/>
                </a:lnTo>
                <a:lnTo>
                  <a:pt x="212" y="137"/>
                </a:lnTo>
                <a:lnTo>
                  <a:pt x="213" y="137"/>
                </a:lnTo>
                <a:lnTo>
                  <a:pt x="216" y="137"/>
                </a:lnTo>
                <a:lnTo>
                  <a:pt x="217" y="137"/>
                </a:lnTo>
                <a:lnTo>
                  <a:pt x="219" y="136"/>
                </a:lnTo>
                <a:lnTo>
                  <a:pt x="220" y="136"/>
                </a:lnTo>
                <a:lnTo>
                  <a:pt x="223" y="136"/>
                </a:lnTo>
                <a:lnTo>
                  <a:pt x="224" y="135"/>
                </a:lnTo>
                <a:lnTo>
                  <a:pt x="227" y="135"/>
                </a:lnTo>
                <a:lnTo>
                  <a:pt x="230" y="134"/>
                </a:lnTo>
                <a:lnTo>
                  <a:pt x="231" y="134"/>
                </a:lnTo>
                <a:lnTo>
                  <a:pt x="234" y="134"/>
                </a:lnTo>
                <a:lnTo>
                  <a:pt x="235" y="133"/>
                </a:lnTo>
                <a:lnTo>
                  <a:pt x="237" y="133"/>
                </a:lnTo>
                <a:lnTo>
                  <a:pt x="238" y="133"/>
                </a:lnTo>
                <a:lnTo>
                  <a:pt x="241" y="132"/>
                </a:lnTo>
                <a:lnTo>
                  <a:pt x="242" y="132"/>
                </a:lnTo>
                <a:lnTo>
                  <a:pt x="245" y="131"/>
                </a:lnTo>
                <a:lnTo>
                  <a:pt x="248" y="130"/>
                </a:lnTo>
                <a:lnTo>
                  <a:pt x="249" y="130"/>
                </a:lnTo>
                <a:lnTo>
                  <a:pt x="252" y="130"/>
                </a:lnTo>
                <a:lnTo>
                  <a:pt x="253" y="129"/>
                </a:lnTo>
                <a:lnTo>
                  <a:pt x="256" y="129"/>
                </a:lnTo>
                <a:lnTo>
                  <a:pt x="259" y="128"/>
                </a:lnTo>
                <a:lnTo>
                  <a:pt x="260" y="128"/>
                </a:lnTo>
                <a:lnTo>
                  <a:pt x="263" y="127"/>
                </a:lnTo>
                <a:lnTo>
                  <a:pt x="264" y="127"/>
                </a:lnTo>
                <a:lnTo>
                  <a:pt x="267" y="126"/>
                </a:lnTo>
                <a:lnTo>
                  <a:pt x="270" y="125"/>
                </a:lnTo>
                <a:lnTo>
                  <a:pt x="271" y="125"/>
                </a:lnTo>
                <a:lnTo>
                  <a:pt x="274" y="124"/>
                </a:lnTo>
                <a:lnTo>
                  <a:pt x="277" y="123"/>
                </a:lnTo>
                <a:lnTo>
                  <a:pt x="278" y="122"/>
                </a:lnTo>
                <a:lnTo>
                  <a:pt x="281" y="122"/>
                </a:lnTo>
                <a:lnTo>
                  <a:pt x="281" y="121"/>
                </a:lnTo>
                <a:lnTo>
                  <a:pt x="284" y="120"/>
                </a:lnTo>
                <a:lnTo>
                  <a:pt x="285" y="120"/>
                </a:lnTo>
                <a:lnTo>
                  <a:pt x="288" y="119"/>
                </a:lnTo>
                <a:lnTo>
                  <a:pt x="291" y="118"/>
                </a:lnTo>
                <a:lnTo>
                  <a:pt x="292" y="118"/>
                </a:lnTo>
                <a:lnTo>
                  <a:pt x="294" y="117"/>
                </a:lnTo>
                <a:lnTo>
                  <a:pt x="295" y="117"/>
                </a:lnTo>
                <a:lnTo>
                  <a:pt x="297" y="116"/>
                </a:lnTo>
                <a:lnTo>
                  <a:pt x="298" y="115"/>
                </a:lnTo>
                <a:lnTo>
                  <a:pt x="301" y="114"/>
                </a:lnTo>
                <a:lnTo>
                  <a:pt x="304" y="113"/>
                </a:lnTo>
                <a:lnTo>
                  <a:pt x="307" y="112"/>
                </a:lnTo>
                <a:lnTo>
                  <a:pt x="307" y="111"/>
                </a:lnTo>
                <a:lnTo>
                  <a:pt x="310" y="110"/>
                </a:lnTo>
                <a:lnTo>
                  <a:pt x="313" y="109"/>
                </a:lnTo>
                <a:lnTo>
                  <a:pt x="316" y="107"/>
                </a:lnTo>
                <a:lnTo>
                  <a:pt x="318" y="106"/>
                </a:lnTo>
                <a:lnTo>
                  <a:pt x="319" y="106"/>
                </a:lnTo>
                <a:lnTo>
                  <a:pt x="321" y="104"/>
                </a:lnTo>
                <a:lnTo>
                  <a:pt x="322" y="104"/>
                </a:lnTo>
                <a:lnTo>
                  <a:pt x="324" y="103"/>
                </a:lnTo>
                <a:lnTo>
                  <a:pt x="326" y="101"/>
                </a:lnTo>
                <a:lnTo>
                  <a:pt x="327" y="101"/>
                </a:lnTo>
                <a:lnTo>
                  <a:pt x="328" y="100"/>
                </a:lnTo>
                <a:lnTo>
                  <a:pt x="329" y="100"/>
                </a:lnTo>
                <a:lnTo>
                  <a:pt x="331" y="98"/>
                </a:lnTo>
                <a:lnTo>
                  <a:pt x="333" y="97"/>
                </a:lnTo>
                <a:lnTo>
                  <a:pt x="333" y="96"/>
                </a:lnTo>
                <a:lnTo>
                  <a:pt x="335" y="95"/>
                </a:lnTo>
                <a:lnTo>
                  <a:pt x="337" y="93"/>
                </a:lnTo>
                <a:lnTo>
                  <a:pt x="339" y="92"/>
                </a:lnTo>
                <a:lnTo>
                  <a:pt x="339" y="91"/>
                </a:lnTo>
                <a:lnTo>
                  <a:pt x="340" y="90"/>
                </a:lnTo>
                <a:lnTo>
                  <a:pt x="341" y="90"/>
                </a:lnTo>
                <a:lnTo>
                  <a:pt x="342" y="88"/>
                </a:lnTo>
                <a:lnTo>
                  <a:pt x="344" y="87"/>
                </a:lnTo>
                <a:lnTo>
                  <a:pt x="344" y="86"/>
                </a:lnTo>
                <a:lnTo>
                  <a:pt x="345" y="85"/>
                </a:lnTo>
                <a:lnTo>
                  <a:pt x="346" y="83"/>
                </a:lnTo>
                <a:lnTo>
                  <a:pt x="347" y="81"/>
                </a:lnTo>
                <a:lnTo>
                  <a:pt x="348" y="80"/>
                </a:lnTo>
                <a:lnTo>
                  <a:pt x="348" y="79"/>
                </a:lnTo>
                <a:lnTo>
                  <a:pt x="349" y="78"/>
                </a:lnTo>
                <a:lnTo>
                  <a:pt x="349" y="77"/>
                </a:lnTo>
                <a:lnTo>
                  <a:pt x="349" y="76"/>
                </a:lnTo>
                <a:lnTo>
                  <a:pt x="349" y="75"/>
                </a:lnTo>
                <a:lnTo>
                  <a:pt x="350" y="74"/>
                </a:lnTo>
                <a:lnTo>
                  <a:pt x="350" y="72"/>
                </a:lnTo>
                <a:lnTo>
                  <a:pt x="350" y="70"/>
                </a:lnTo>
                <a:lnTo>
                  <a:pt x="350" y="68"/>
                </a:lnTo>
                <a:lnTo>
                  <a:pt x="350" y="66"/>
                </a:lnTo>
                <a:lnTo>
                  <a:pt x="349" y="65"/>
                </a:lnTo>
                <a:lnTo>
                  <a:pt x="349" y="64"/>
                </a:lnTo>
                <a:lnTo>
                  <a:pt x="349" y="63"/>
                </a:lnTo>
                <a:lnTo>
                  <a:pt x="349" y="62"/>
                </a:lnTo>
                <a:lnTo>
                  <a:pt x="348" y="61"/>
                </a:lnTo>
                <a:lnTo>
                  <a:pt x="348" y="60"/>
                </a:lnTo>
                <a:lnTo>
                  <a:pt x="347" y="59"/>
                </a:lnTo>
                <a:lnTo>
                  <a:pt x="346" y="57"/>
                </a:lnTo>
                <a:lnTo>
                  <a:pt x="345" y="55"/>
                </a:lnTo>
                <a:lnTo>
                  <a:pt x="344" y="54"/>
                </a:lnTo>
                <a:lnTo>
                  <a:pt x="344" y="53"/>
                </a:lnTo>
                <a:lnTo>
                  <a:pt x="342" y="52"/>
                </a:lnTo>
                <a:lnTo>
                  <a:pt x="341" y="50"/>
                </a:lnTo>
                <a:lnTo>
                  <a:pt x="340" y="50"/>
                </a:lnTo>
                <a:lnTo>
                  <a:pt x="339" y="49"/>
                </a:lnTo>
                <a:lnTo>
                  <a:pt x="339" y="48"/>
                </a:lnTo>
                <a:lnTo>
                  <a:pt x="337" y="47"/>
                </a:lnTo>
                <a:lnTo>
                  <a:pt x="335" y="45"/>
                </a:lnTo>
                <a:lnTo>
                  <a:pt x="333" y="44"/>
                </a:lnTo>
                <a:lnTo>
                  <a:pt x="333" y="43"/>
                </a:lnTo>
                <a:lnTo>
                  <a:pt x="331" y="42"/>
                </a:lnTo>
                <a:lnTo>
                  <a:pt x="329" y="40"/>
                </a:lnTo>
                <a:lnTo>
                  <a:pt x="328" y="40"/>
                </a:lnTo>
                <a:lnTo>
                  <a:pt x="327" y="39"/>
                </a:lnTo>
                <a:lnTo>
                  <a:pt x="326" y="39"/>
                </a:lnTo>
                <a:lnTo>
                  <a:pt x="324" y="37"/>
                </a:lnTo>
                <a:lnTo>
                  <a:pt x="322" y="36"/>
                </a:lnTo>
                <a:lnTo>
                  <a:pt x="321" y="36"/>
                </a:lnTo>
                <a:lnTo>
                  <a:pt x="319" y="34"/>
                </a:lnTo>
                <a:lnTo>
                  <a:pt x="318" y="34"/>
                </a:lnTo>
                <a:lnTo>
                  <a:pt x="316" y="33"/>
                </a:lnTo>
                <a:lnTo>
                  <a:pt x="313" y="31"/>
                </a:lnTo>
                <a:lnTo>
                  <a:pt x="310" y="30"/>
                </a:lnTo>
                <a:lnTo>
                  <a:pt x="307" y="29"/>
                </a:lnTo>
                <a:lnTo>
                  <a:pt x="307" y="28"/>
                </a:lnTo>
                <a:lnTo>
                  <a:pt x="304" y="27"/>
                </a:lnTo>
                <a:lnTo>
                  <a:pt x="301" y="26"/>
                </a:lnTo>
                <a:lnTo>
                  <a:pt x="298" y="25"/>
                </a:lnTo>
                <a:lnTo>
                  <a:pt x="297" y="24"/>
                </a:lnTo>
                <a:lnTo>
                  <a:pt x="295" y="23"/>
                </a:lnTo>
                <a:lnTo>
                  <a:pt x="294" y="23"/>
                </a:lnTo>
                <a:lnTo>
                  <a:pt x="292" y="22"/>
                </a:lnTo>
                <a:lnTo>
                  <a:pt x="291" y="22"/>
                </a:lnTo>
                <a:lnTo>
                  <a:pt x="288" y="21"/>
                </a:lnTo>
                <a:lnTo>
                  <a:pt x="285" y="20"/>
                </a:lnTo>
                <a:lnTo>
                  <a:pt x="284" y="20"/>
                </a:lnTo>
                <a:lnTo>
                  <a:pt x="281" y="19"/>
                </a:lnTo>
                <a:lnTo>
                  <a:pt x="281" y="18"/>
                </a:lnTo>
                <a:lnTo>
                  <a:pt x="278" y="18"/>
                </a:lnTo>
                <a:lnTo>
                  <a:pt x="277" y="17"/>
                </a:lnTo>
                <a:lnTo>
                  <a:pt x="274" y="16"/>
                </a:lnTo>
                <a:lnTo>
                  <a:pt x="271" y="15"/>
                </a:lnTo>
                <a:lnTo>
                  <a:pt x="270" y="15"/>
                </a:lnTo>
                <a:lnTo>
                  <a:pt x="267" y="14"/>
                </a:lnTo>
                <a:lnTo>
                  <a:pt x="264" y="13"/>
                </a:lnTo>
                <a:lnTo>
                  <a:pt x="263" y="13"/>
                </a:lnTo>
                <a:lnTo>
                  <a:pt x="260" y="12"/>
                </a:lnTo>
                <a:lnTo>
                  <a:pt x="259" y="12"/>
                </a:lnTo>
                <a:lnTo>
                  <a:pt x="256" y="11"/>
                </a:lnTo>
                <a:lnTo>
                  <a:pt x="253" y="11"/>
                </a:lnTo>
                <a:lnTo>
                  <a:pt x="252" y="10"/>
                </a:lnTo>
                <a:lnTo>
                  <a:pt x="249" y="10"/>
                </a:lnTo>
                <a:lnTo>
                  <a:pt x="248" y="10"/>
                </a:lnTo>
                <a:lnTo>
                  <a:pt x="245" y="9"/>
                </a:lnTo>
                <a:lnTo>
                  <a:pt x="242" y="8"/>
                </a:lnTo>
                <a:lnTo>
                  <a:pt x="241" y="8"/>
                </a:lnTo>
                <a:lnTo>
                  <a:pt x="238" y="7"/>
                </a:lnTo>
                <a:lnTo>
                  <a:pt x="237" y="7"/>
                </a:lnTo>
                <a:lnTo>
                  <a:pt x="235" y="7"/>
                </a:lnTo>
                <a:lnTo>
                  <a:pt x="234" y="6"/>
                </a:lnTo>
                <a:lnTo>
                  <a:pt x="231" y="6"/>
                </a:lnTo>
                <a:lnTo>
                  <a:pt x="230" y="6"/>
                </a:lnTo>
                <a:lnTo>
                  <a:pt x="227" y="5"/>
                </a:lnTo>
                <a:lnTo>
                  <a:pt x="224" y="5"/>
                </a:lnTo>
                <a:lnTo>
                  <a:pt x="223" y="4"/>
                </a:lnTo>
                <a:lnTo>
                  <a:pt x="220" y="4"/>
                </a:lnTo>
                <a:lnTo>
                  <a:pt x="219" y="4"/>
                </a:lnTo>
                <a:lnTo>
                  <a:pt x="217" y="3"/>
                </a:lnTo>
                <a:lnTo>
                  <a:pt x="216" y="3"/>
                </a:lnTo>
                <a:lnTo>
                  <a:pt x="213" y="3"/>
                </a:lnTo>
                <a:lnTo>
                  <a:pt x="212" y="3"/>
                </a:lnTo>
                <a:lnTo>
                  <a:pt x="210" y="2"/>
                </a:lnTo>
                <a:lnTo>
                  <a:pt x="209" y="2"/>
                </a:lnTo>
                <a:lnTo>
                  <a:pt x="206" y="2"/>
                </a:lnTo>
                <a:lnTo>
                  <a:pt x="203" y="2"/>
                </a:lnTo>
                <a:lnTo>
                  <a:pt x="202" y="2"/>
                </a:lnTo>
                <a:lnTo>
                  <a:pt x="200" y="1"/>
                </a:lnTo>
                <a:lnTo>
                  <a:pt x="199" y="1"/>
                </a:lnTo>
                <a:lnTo>
                  <a:pt x="196" y="1"/>
                </a:lnTo>
                <a:lnTo>
                  <a:pt x="193" y="1"/>
                </a:lnTo>
                <a:lnTo>
                  <a:pt x="192" y="1"/>
                </a:lnTo>
                <a:lnTo>
                  <a:pt x="190" y="1"/>
                </a:lnTo>
                <a:lnTo>
                  <a:pt x="189" y="0"/>
                </a:lnTo>
                <a:lnTo>
                  <a:pt x="187" y="0"/>
                </a:lnTo>
                <a:lnTo>
                  <a:pt x="186" y="0"/>
                </a:lnTo>
                <a:lnTo>
                  <a:pt x="184" y="0"/>
                </a:lnTo>
                <a:lnTo>
                  <a:pt x="183" y="0"/>
                </a:lnTo>
                <a:lnTo>
                  <a:pt x="181" y="0"/>
                </a:lnTo>
                <a:lnTo>
                  <a:pt x="180" y="0"/>
                </a:lnTo>
                <a:lnTo>
                  <a:pt x="178" y="0"/>
                </a:lnTo>
                <a:lnTo>
                  <a:pt x="175" y="0"/>
                </a:lnTo>
                <a:lnTo>
                  <a:pt x="172" y="0"/>
                </a:lnTo>
                <a:lnTo>
                  <a:pt x="170" y="0"/>
                </a:lnTo>
                <a:lnTo>
                  <a:pt x="169" y="0"/>
                </a:lnTo>
                <a:lnTo>
                  <a:pt x="167" y="0"/>
                </a:lnTo>
                <a:lnTo>
                  <a:pt x="166" y="0"/>
                </a:lnTo>
                <a:lnTo>
                  <a:pt x="164" y="0"/>
                </a:lnTo>
                <a:lnTo>
                  <a:pt x="163" y="0"/>
                </a:lnTo>
                <a:lnTo>
                  <a:pt x="161" y="0"/>
                </a:lnTo>
                <a:lnTo>
                  <a:pt x="160" y="1"/>
                </a:lnTo>
                <a:lnTo>
                  <a:pt x="158" y="1"/>
                </a:lnTo>
                <a:lnTo>
                  <a:pt x="157" y="1"/>
                </a:lnTo>
                <a:lnTo>
                  <a:pt x="154" y="1"/>
                </a:lnTo>
                <a:lnTo>
                  <a:pt x="151" y="1"/>
                </a:lnTo>
                <a:lnTo>
                  <a:pt x="150" y="1"/>
                </a:lnTo>
                <a:lnTo>
                  <a:pt x="148" y="2"/>
                </a:lnTo>
                <a:lnTo>
                  <a:pt x="147" y="2"/>
                </a:lnTo>
                <a:lnTo>
                  <a:pt x="144" y="2"/>
                </a:lnTo>
                <a:lnTo>
                  <a:pt x="141" y="2"/>
                </a:lnTo>
                <a:lnTo>
                  <a:pt x="140" y="2"/>
                </a:lnTo>
                <a:lnTo>
                  <a:pt x="138" y="3"/>
                </a:lnTo>
                <a:lnTo>
                  <a:pt x="137" y="3"/>
                </a:lnTo>
                <a:lnTo>
                  <a:pt x="134" y="3"/>
                </a:lnTo>
                <a:lnTo>
                  <a:pt x="133" y="3"/>
                </a:lnTo>
                <a:lnTo>
                  <a:pt x="131" y="4"/>
                </a:lnTo>
                <a:lnTo>
                  <a:pt x="130" y="4"/>
                </a:lnTo>
                <a:lnTo>
                  <a:pt x="127" y="4"/>
                </a:lnTo>
                <a:lnTo>
                  <a:pt x="126" y="5"/>
                </a:lnTo>
                <a:lnTo>
                  <a:pt x="123" y="5"/>
                </a:lnTo>
                <a:lnTo>
                  <a:pt x="120" y="6"/>
                </a:lnTo>
                <a:lnTo>
                  <a:pt x="119" y="6"/>
                </a:lnTo>
                <a:lnTo>
                  <a:pt x="116" y="6"/>
                </a:lnTo>
                <a:lnTo>
                  <a:pt x="115" y="7"/>
                </a:lnTo>
                <a:lnTo>
                  <a:pt x="113" y="7"/>
                </a:lnTo>
                <a:lnTo>
                  <a:pt x="112" y="7"/>
                </a:lnTo>
                <a:lnTo>
                  <a:pt x="109" y="8"/>
                </a:lnTo>
                <a:lnTo>
                  <a:pt x="108" y="8"/>
                </a:lnTo>
                <a:lnTo>
                  <a:pt x="105" y="9"/>
                </a:lnTo>
                <a:lnTo>
                  <a:pt x="102" y="10"/>
                </a:lnTo>
                <a:lnTo>
                  <a:pt x="101" y="10"/>
                </a:lnTo>
                <a:lnTo>
                  <a:pt x="98" y="10"/>
                </a:lnTo>
                <a:lnTo>
                  <a:pt x="97" y="11"/>
                </a:lnTo>
                <a:lnTo>
                  <a:pt x="94" y="11"/>
                </a:lnTo>
                <a:lnTo>
                  <a:pt x="91" y="12"/>
                </a:lnTo>
                <a:lnTo>
                  <a:pt x="90" y="12"/>
                </a:lnTo>
                <a:lnTo>
                  <a:pt x="87" y="13"/>
                </a:lnTo>
                <a:lnTo>
                  <a:pt x="86" y="13"/>
                </a:lnTo>
                <a:lnTo>
                  <a:pt x="83" y="14"/>
                </a:lnTo>
                <a:lnTo>
                  <a:pt x="80" y="15"/>
                </a:lnTo>
                <a:lnTo>
                  <a:pt x="79" y="15"/>
                </a:lnTo>
                <a:lnTo>
                  <a:pt x="76" y="16"/>
                </a:lnTo>
                <a:lnTo>
                  <a:pt x="73" y="17"/>
                </a:lnTo>
                <a:lnTo>
                  <a:pt x="72" y="18"/>
                </a:lnTo>
                <a:lnTo>
                  <a:pt x="69" y="18"/>
                </a:lnTo>
                <a:lnTo>
                  <a:pt x="69" y="19"/>
                </a:lnTo>
                <a:lnTo>
                  <a:pt x="66" y="20"/>
                </a:lnTo>
                <a:lnTo>
                  <a:pt x="65" y="20"/>
                </a:lnTo>
                <a:lnTo>
                  <a:pt x="62" y="21"/>
                </a:lnTo>
                <a:lnTo>
                  <a:pt x="59" y="22"/>
                </a:lnTo>
                <a:lnTo>
                  <a:pt x="58" y="22"/>
                </a:lnTo>
                <a:lnTo>
                  <a:pt x="56" y="23"/>
                </a:lnTo>
                <a:lnTo>
                  <a:pt x="55" y="23"/>
                </a:lnTo>
                <a:lnTo>
                  <a:pt x="53" y="24"/>
                </a:lnTo>
                <a:lnTo>
                  <a:pt x="52" y="25"/>
                </a:lnTo>
                <a:lnTo>
                  <a:pt x="49" y="26"/>
                </a:lnTo>
                <a:lnTo>
                  <a:pt x="46" y="27"/>
                </a:lnTo>
                <a:lnTo>
                  <a:pt x="43" y="28"/>
                </a:lnTo>
                <a:lnTo>
                  <a:pt x="43" y="29"/>
                </a:lnTo>
                <a:lnTo>
                  <a:pt x="40" y="30"/>
                </a:lnTo>
                <a:lnTo>
                  <a:pt x="37" y="31"/>
                </a:lnTo>
                <a:lnTo>
                  <a:pt x="34" y="33"/>
                </a:lnTo>
                <a:lnTo>
                  <a:pt x="32" y="34"/>
                </a:lnTo>
                <a:lnTo>
                  <a:pt x="31" y="34"/>
                </a:lnTo>
                <a:lnTo>
                  <a:pt x="29" y="36"/>
                </a:lnTo>
                <a:lnTo>
                  <a:pt x="28" y="36"/>
                </a:lnTo>
                <a:lnTo>
                  <a:pt x="26" y="37"/>
                </a:lnTo>
                <a:lnTo>
                  <a:pt x="24" y="39"/>
                </a:lnTo>
                <a:lnTo>
                  <a:pt x="23" y="39"/>
                </a:lnTo>
                <a:lnTo>
                  <a:pt x="22" y="40"/>
                </a:lnTo>
                <a:lnTo>
                  <a:pt x="21" y="40"/>
                </a:lnTo>
                <a:lnTo>
                  <a:pt x="19" y="42"/>
                </a:lnTo>
                <a:lnTo>
                  <a:pt x="17" y="43"/>
                </a:lnTo>
                <a:lnTo>
                  <a:pt x="17" y="44"/>
                </a:lnTo>
                <a:lnTo>
                  <a:pt x="15" y="45"/>
                </a:lnTo>
                <a:lnTo>
                  <a:pt x="13" y="47"/>
                </a:lnTo>
                <a:lnTo>
                  <a:pt x="11" y="48"/>
                </a:lnTo>
                <a:lnTo>
                  <a:pt x="11" y="49"/>
                </a:lnTo>
                <a:lnTo>
                  <a:pt x="10" y="50"/>
                </a:lnTo>
                <a:lnTo>
                  <a:pt x="9" y="50"/>
                </a:lnTo>
                <a:lnTo>
                  <a:pt x="8" y="52"/>
                </a:lnTo>
                <a:lnTo>
                  <a:pt x="6" y="53"/>
                </a:lnTo>
                <a:lnTo>
                  <a:pt x="6" y="54"/>
                </a:lnTo>
                <a:lnTo>
                  <a:pt x="5" y="55"/>
                </a:lnTo>
                <a:lnTo>
                  <a:pt x="4" y="57"/>
                </a:lnTo>
                <a:lnTo>
                  <a:pt x="3" y="59"/>
                </a:lnTo>
                <a:lnTo>
                  <a:pt x="2" y="60"/>
                </a:lnTo>
                <a:lnTo>
                  <a:pt x="2" y="61"/>
                </a:lnTo>
                <a:lnTo>
                  <a:pt x="1" y="62"/>
                </a:lnTo>
                <a:lnTo>
                  <a:pt x="1" y="63"/>
                </a:lnTo>
                <a:lnTo>
                  <a:pt x="1" y="64"/>
                </a:lnTo>
                <a:lnTo>
                  <a:pt x="1" y="65"/>
                </a:lnTo>
                <a:lnTo>
                  <a:pt x="0" y="66"/>
                </a:lnTo>
                <a:lnTo>
                  <a:pt x="0" y="68"/>
                </a:lnTo>
                <a:lnTo>
                  <a:pt x="0" y="7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KZ"/>
          </a:p>
        </p:txBody>
      </p:sp>
      <p:sp>
        <p:nvSpPr>
          <p:cNvPr id="14425" name="Rectangle 91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CA6B1995-1A25-9D48-3A34-626CD52C8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3850" y="4506913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200">
                <a:solidFill>
                  <a:srgbClr val="000000"/>
                </a:solidFill>
              </a:rPr>
              <a:t>_</a:t>
            </a:r>
            <a:endParaRPr lang="ru-RU" altLang="ru-RU" sz="2800"/>
          </a:p>
        </p:txBody>
      </p:sp>
      <p:sp>
        <p:nvSpPr>
          <p:cNvPr id="14426" name="Rectangle 92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7308854A-C129-4C92-C4DD-AE393D643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8975" y="4579938"/>
            <a:ext cx="8976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200">
                <a:solidFill>
                  <a:srgbClr val="000000"/>
                </a:solidFill>
              </a:rPr>
              <a:t>+</a:t>
            </a:r>
            <a:endParaRPr lang="ru-RU" altLang="ru-RU" sz="2800"/>
          </a:p>
        </p:txBody>
      </p:sp>
      <p:sp>
        <p:nvSpPr>
          <p:cNvPr id="14427" name="Freeform 93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1A8FBEFC-4492-CE8B-59BD-A984714D69D3}"/>
              </a:ext>
            </a:extLst>
          </p:cNvPr>
          <p:cNvSpPr>
            <a:spLocks/>
          </p:cNvSpPr>
          <p:nvPr/>
        </p:nvSpPr>
        <p:spPr bwMode="auto">
          <a:xfrm>
            <a:off x="5481638" y="4576764"/>
            <a:ext cx="577850" cy="231775"/>
          </a:xfrm>
          <a:custGeom>
            <a:avLst/>
            <a:gdLst>
              <a:gd name="T0" fmla="*/ 2147483646 w 549"/>
              <a:gd name="T1" fmla="*/ 2147483646 h 220"/>
              <a:gd name="T2" fmla="*/ 2147483646 w 549"/>
              <a:gd name="T3" fmla="*/ 2147483646 h 220"/>
              <a:gd name="T4" fmla="*/ 2147483646 w 549"/>
              <a:gd name="T5" fmla="*/ 2147483646 h 220"/>
              <a:gd name="T6" fmla="*/ 2147483646 w 549"/>
              <a:gd name="T7" fmla="*/ 2147483646 h 220"/>
              <a:gd name="T8" fmla="*/ 2147483646 w 549"/>
              <a:gd name="T9" fmla="*/ 2147483646 h 220"/>
              <a:gd name="T10" fmla="*/ 2147483646 w 549"/>
              <a:gd name="T11" fmla="*/ 2147483646 h 220"/>
              <a:gd name="T12" fmla="*/ 2147483646 w 549"/>
              <a:gd name="T13" fmla="*/ 2147483646 h 220"/>
              <a:gd name="T14" fmla="*/ 2147483646 w 549"/>
              <a:gd name="T15" fmla="*/ 2147483646 h 220"/>
              <a:gd name="T16" fmla="*/ 2147483646 w 549"/>
              <a:gd name="T17" fmla="*/ 2147483646 h 220"/>
              <a:gd name="T18" fmla="*/ 2147483646 w 549"/>
              <a:gd name="T19" fmla="*/ 2147483646 h 220"/>
              <a:gd name="T20" fmla="*/ 2147483646 w 549"/>
              <a:gd name="T21" fmla="*/ 2147483646 h 220"/>
              <a:gd name="T22" fmla="*/ 2147483646 w 549"/>
              <a:gd name="T23" fmla="*/ 2147483646 h 220"/>
              <a:gd name="T24" fmla="*/ 2147483646 w 549"/>
              <a:gd name="T25" fmla="*/ 2147483646 h 220"/>
              <a:gd name="T26" fmla="*/ 2147483646 w 549"/>
              <a:gd name="T27" fmla="*/ 2147483646 h 220"/>
              <a:gd name="T28" fmla="*/ 2147483646 w 549"/>
              <a:gd name="T29" fmla="*/ 2147483646 h 220"/>
              <a:gd name="T30" fmla="*/ 2147483646 w 549"/>
              <a:gd name="T31" fmla="*/ 2147483646 h 220"/>
              <a:gd name="T32" fmla="*/ 2147483646 w 549"/>
              <a:gd name="T33" fmla="*/ 2147483646 h 220"/>
              <a:gd name="T34" fmla="*/ 2147483646 w 549"/>
              <a:gd name="T35" fmla="*/ 2147483646 h 220"/>
              <a:gd name="T36" fmla="*/ 2147483646 w 549"/>
              <a:gd name="T37" fmla="*/ 2147483646 h 220"/>
              <a:gd name="T38" fmla="*/ 2147483646 w 549"/>
              <a:gd name="T39" fmla="*/ 2147483646 h 220"/>
              <a:gd name="T40" fmla="*/ 2147483646 w 549"/>
              <a:gd name="T41" fmla="*/ 2147483646 h 220"/>
              <a:gd name="T42" fmla="*/ 2147483646 w 549"/>
              <a:gd name="T43" fmla="*/ 2147483646 h 220"/>
              <a:gd name="T44" fmla="*/ 2147483646 w 549"/>
              <a:gd name="T45" fmla="*/ 2147483646 h 220"/>
              <a:gd name="T46" fmla="*/ 2147483646 w 549"/>
              <a:gd name="T47" fmla="*/ 2147483646 h 220"/>
              <a:gd name="T48" fmla="*/ 2147483646 w 549"/>
              <a:gd name="T49" fmla="*/ 2147483646 h 220"/>
              <a:gd name="T50" fmla="*/ 2147483646 w 549"/>
              <a:gd name="T51" fmla="*/ 2147483646 h 220"/>
              <a:gd name="T52" fmla="*/ 2147483646 w 549"/>
              <a:gd name="T53" fmla="*/ 2147483646 h 220"/>
              <a:gd name="T54" fmla="*/ 2147483646 w 549"/>
              <a:gd name="T55" fmla="*/ 2147483646 h 220"/>
              <a:gd name="T56" fmla="*/ 2147483646 w 549"/>
              <a:gd name="T57" fmla="*/ 2147483646 h 220"/>
              <a:gd name="T58" fmla="*/ 2147483646 w 549"/>
              <a:gd name="T59" fmla="*/ 2147483646 h 220"/>
              <a:gd name="T60" fmla="*/ 2147483646 w 549"/>
              <a:gd name="T61" fmla="*/ 2147483646 h 220"/>
              <a:gd name="T62" fmla="*/ 2147483646 w 549"/>
              <a:gd name="T63" fmla="*/ 2147483646 h 220"/>
              <a:gd name="T64" fmla="*/ 2147483646 w 549"/>
              <a:gd name="T65" fmla="*/ 2147483646 h 220"/>
              <a:gd name="T66" fmla="*/ 2147483646 w 549"/>
              <a:gd name="T67" fmla="*/ 2147483646 h 220"/>
              <a:gd name="T68" fmla="*/ 2147483646 w 549"/>
              <a:gd name="T69" fmla="*/ 2147483646 h 220"/>
              <a:gd name="T70" fmla="*/ 2147483646 w 549"/>
              <a:gd name="T71" fmla="*/ 2147483646 h 220"/>
              <a:gd name="T72" fmla="*/ 2147483646 w 549"/>
              <a:gd name="T73" fmla="*/ 2147483646 h 220"/>
              <a:gd name="T74" fmla="*/ 2147483646 w 549"/>
              <a:gd name="T75" fmla="*/ 2147483646 h 220"/>
              <a:gd name="T76" fmla="*/ 2147483646 w 549"/>
              <a:gd name="T77" fmla="*/ 2147483646 h 220"/>
              <a:gd name="T78" fmla="*/ 2147483646 w 549"/>
              <a:gd name="T79" fmla="*/ 2147483646 h 220"/>
              <a:gd name="T80" fmla="*/ 2147483646 w 549"/>
              <a:gd name="T81" fmla="*/ 2147483646 h 220"/>
              <a:gd name="T82" fmla="*/ 2147483646 w 549"/>
              <a:gd name="T83" fmla="*/ 0 h 220"/>
              <a:gd name="T84" fmla="*/ 2147483646 w 549"/>
              <a:gd name="T85" fmla="*/ 0 h 220"/>
              <a:gd name="T86" fmla="*/ 2147483646 w 549"/>
              <a:gd name="T87" fmla="*/ 0 h 220"/>
              <a:gd name="T88" fmla="*/ 2147483646 w 549"/>
              <a:gd name="T89" fmla="*/ 2147483646 h 220"/>
              <a:gd name="T90" fmla="*/ 2147483646 w 549"/>
              <a:gd name="T91" fmla="*/ 2147483646 h 220"/>
              <a:gd name="T92" fmla="*/ 2147483646 w 549"/>
              <a:gd name="T93" fmla="*/ 2147483646 h 220"/>
              <a:gd name="T94" fmla="*/ 2147483646 w 549"/>
              <a:gd name="T95" fmla="*/ 2147483646 h 220"/>
              <a:gd name="T96" fmla="*/ 2147483646 w 549"/>
              <a:gd name="T97" fmla="*/ 2147483646 h 220"/>
              <a:gd name="T98" fmla="*/ 2147483646 w 549"/>
              <a:gd name="T99" fmla="*/ 2147483646 h 220"/>
              <a:gd name="T100" fmla="*/ 2147483646 w 549"/>
              <a:gd name="T101" fmla="*/ 2147483646 h 220"/>
              <a:gd name="T102" fmla="*/ 2147483646 w 549"/>
              <a:gd name="T103" fmla="*/ 2147483646 h 220"/>
              <a:gd name="T104" fmla="*/ 2147483646 w 549"/>
              <a:gd name="T105" fmla="*/ 2147483646 h 220"/>
              <a:gd name="T106" fmla="*/ 2147483646 w 549"/>
              <a:gd name="T107" fmla="*/ 2147483646 h 220"/>
              <a:gd name="T108" fmla="*/ 2147483646 w 549"/>
              <a:gd name="T109" fmla="*/ 2147483646 h 220"/>
              <a:gd name="T110" fmla="*/ 2147483646 w 549"/>
              <a:gd name="T111" fmla="*/ 2147483646 h 220"/>
              <a:gd name="T112" fmla="*/ 2147483646 w 549"/>
              <a:gd name="T113" fmla="*/ 2147483646 h 22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49"/>
              <a:gd name="T172" fmla="*/ 0 h 220"/>
              <a:gd name="T173" fmla="*/ 549 w 549"/>
              <a:gd name="T174" fmla="*/ 220 h 22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49" h="220">
                <a:moveTo>
                  <a:pt x="549" y="109"/>
                </a:moveTo>
                <a:lnTo>
                  <a:pt x="549" y="109"/>
                </a:lnTo>
                <a:lnTo>
                  <a:pt x="549" y="112"/>
                </a:lnTo>
                <a:lnTo>
                  <a:pt x="547" y="114"/>
                </a:lnTo>
                <a:lnTo>
                  <a:pt x="547" y="115"/>
                </a:lnTo>
                <a:lnTo>
                  <a:pt x="547" y="117"/>
                </a:lnTo>
                <a:lnTo>
                  <a:pt x="547" y="118"/>
                </a:lnTo>
                <a:lnTo>
                  <a:pt x="547" y="120"/>
                </a:lnTo>
                <a:lnTo>
                  <a:pt x="546" y="121"/>
                </a:lnTo>
                <a:lnTo>
                  <a:pt x="546" y="123"/>
                </a:lnTo>
                <a:lnTo>
                  <a:pt x="546" y="124"/>
                </a:lnTo>
                <a:lnTo>
                  <a:pt x="544" y="126"/>
                </a:lnTo>
                <a:lnTo>
                  <a:pt x="544" y="127"/>
                </a:lnTo>
                <a:lnTo>
                  <a:pt x="543" y="127"/>
                </a:lnTo>
                <a:lnTo>
                  <a:pt x="543" y="130"/>
                </a:lnTo>
                <a:lnTo>
                  <a:pt x="541" y="130"/>
                </a:lnTo>
                <a:lnTo>
                  <a:pt x="540" y="133"/>
                </a:lnTo>
                <a:lnTo>
                  <a:pt x="538" y="136"/>
                </a:lnTo>
                <a:lnTo>
                  <a:pt x="537" y="138"/>
                </a:lnTo>
                <a:lnTo>
                  <a:pt x="535" y="139"/>
                </a:lnTo>
                <a:lnTo>
                  <a:pt x="534" y="141"/>
                </a:lnTo>
                <a:lnTo>
                  <a:pt x="534" y="142"/>
                </a:lnTo>
                <a:lnTo>
                  <a:pt x="531" y="144"/>
                </a:lnTo>
                <a:lnTo>
                  <a:pt x="528" y="147"/>
                </a:lnTo>
                <a:lnTo>
                  <a:pt x="525" y="150"/>
                </a:lnTo>
                <a:lnTo>
                  <a:pt x="522" y="151"/>
                </a:lnTo>
                <a:lnTo>
                  <a:pt x="522" y="153"/>
                </a:lnTo>
                <a:lnTo>
                  <a:pt x="519" y="154"/>
                </a:lnTo>
                <a:lnTo>
                  <a:pt x="517" y="154"/>
                </a:lnTo>
                <a:lnTo>
                  <a:pt x="516" y="157"/>
                </a:lnTo>
                <a:lnTo>
                  <a:pt x="514" y="157"/>
                </a:lnTo>
                <a:lnTo>
                  <a:pt x="511" y="159"/>
                </a:lnTo>
                <a:lnTo>
                  <a:pt x="511" y="160"/>
                </a:lnTo>
                <a:lnTo>
                  <a:pt x="507" y="162"/>
                </a:lnTo>
                <a:lnTo>
                  <a:pt x="504" y="163"/>
                </a:lnTo>
                <a:lnTo>
                  <a:pt x="502" y="165"/>
                </a:lnTo>
                <a:lnTo>
                  <a:pt x="499" y="166"/>
                </a:lnTo>
                <a:lnTo>
                  <a:pt x="498" y="166"/>
                </a:lnTo>
                <a:lnTo>
                  <a:pt x="495" y="169"/>
                </a:lnTo>
                <a:lnTo>
                  <a:pt x="490" y="171"/>
                </a:lnTo>
                <a:lnTo>
                  <a:pt x="486" y="174"/>
                </a:lnTo>
                <a:lnTo>
                  <a:pt x="481" y="175"/>
                </a:lnTo>
                <a:lnTo>
                  <a:pt x="480" y="175"/>
                </a:lnTo>
                <a:lnTo>
                  <a:pt x="477" y="177"/>
                </a:lnTo>
                <a:lnTo>
                  <a:pt x="475" y="178"/>
                </a:lnTo>
                <a:lnTo>
                  <a:pt x="472" y="180"/>
                </a:lnTo>
                <a:lnTo>
                  <a:pt x="471" y="180"/>
                </a:lnTo>
                <a:lnTo>
                  <a:pt x="466" y="181"/>
                </a:lnTo>
                <a:lnTo>
                  <a:pt x="462" y="183"/>
                </a:lnTo>
                <a:lnTo>
                  <a:pt x="460" y="184"/>
                </a:lnTo>
                <a:lnTo>
                  <a:pt x="457" y="186"/>
                </a:lnTo>
                <a:lnTo>
                  <a:pt x="456" y="186"/>
                </a:lnTo>
                <a:lnTo>
                  <a:pt x="451" y="187"/>
                </a:lnTo>
                <a:lnTo>
                  <a:pt x="450" y="187"/>
                </a:lnTo>
                <a:lnTo>
                  <a:pt x="445" y="189"/>
                </a:lnTo>
                <a:lnTo>
                  <a:pt x="445" y="190"/>
                </a:lnTo>
                <a:lnTo>
                  <a:pt x="441" y="192"/>
                </a:lnTo>
                <a:lnTo>
                  <a:pt x="439" y="192"/>
                </a:lnTo>
                <a:lnTo>
                  <a:pt x="435" y="193"/>
                </a:lnTo>
                <a:lnTo>
                  <a:pt x="430" y="195"/>
                </a:lnTo>
                <a:lnTo>
                  <a:pt x="429" y="195"/>
                </a:lnTo>
                <a:lnTo>
                  <a:pt x="424" y="196"/>
                </a:lnTo>
                <a:lnTo>
                  <a:pt x="423" y="196"/>
                </a:lnTo>
                <a:lnTo>
                  <a:pt x="418" y="198"/>
                </a:lnTo>
                <a:lnTo>
                  <a:pt x="417" y="198"/>
                </a:lnTo>
                <a:lnTo>
                  <a:pt x="412" y="199"/>
                </a:lnTo>
                <a:lnTo>
                  <a:pt x="408" y="201"/>
                </a:lnTo>
                <a:lnTo>
                  <a:pt x="406" y="201"/>
                </a:lnTo>
                <a:lnTo>
                  <a:pt x="402" y="202"/>
                </a:lnTo>
                <a:lnTo>
                  <a:pt x="400" y="202"/>
                </a:lnTo>
                <a:lnTo>
                  <a:pt x="396" y="204"/>
                </a:lnTo>
                <a:lnTo>
                  <a:pt x="394" y="204"/>
                </a:lnTo>
                <a:lnTo>
                  <a:pt x="390" y="205"/>
                </a:lnTo>
                <a:lnTo>
                  <a:pt x="385" y="207"/>
                </a:lnTo>
                <a:lnTo>
                  <a:pt x="384" y="207"/>
                </a:lnTo>
                <a:lnTo>
                  <a:pt x="379" y="208"/>
                </a:lnTo>
                <a:lnTo>
                  <a:pt x="378" y="208"/>
                </a:lnTo>
                <a:lnTo>
                  <a:pt x="373" y="208"/>
                </a:lnTo>
                <a:lnTo>
                  <a:pt x="372" y="210"/>
                </a:lnTo>
                <a:lnTo>
                  <a:pt x="367" y="210"/>
                </a:lnTo>
                <a:lnTo>
                  <a:pt x="366" y="210"/>
                </a:lnTo>
                <a:lnTo>
                  <a:pt x="361" y="211"/>
                </a:lnTo>
                <a:lnTo>
                  <a:pt x="357" y="213"/>
                </a:lnTo>
                <a:lnTo>
                  <a:pt x="355" y="213"/>
                </a:lnTo>
                <a:lnTo>
                  <a:pt x="351" y="213"/>
                </a:lnTo>
                <a:lnTo>
                  <a:pt x="349" y="213"/>
                </a:lnTo>
                <a:lnTo>
                  <a:pt x="345" y="214"/>
                </a:lnTo>
                <a:lnTo>
                  <a:pt x="343" y="214"/>
                </a:lnTo>
                <a:lnTo>
                  <a:pt x="339" y="214"/>
                </a:lnTo>
                <a:lnTo>
                  <a:pt x="339" y="216"/>
                </a:lnTo>
                <a:lnTo>
                  <a:pt x="334" y="216"/>
                </a:lnTo>
                <a:lnTo>
                  <a:pt x="333" y="216"/>
                </a:lnTo>
                <a:lnTo>
                  <a:pt x="328" y="216"/>
                </a:lnTo>
                <a:lnTo>
                  <a:pt x="327" y="217"/>
                </a:lnTo>
                <a:lnTo>
                  <a:pt x="324" y="217"/>
                </a:lnTo>
                <a:lnTo>
                  <a:pt x="322" y="217"/>
                </a:lnTo>
                <a:lnTo>
                  <a:pt x="318" y="217"/>
                </a:lnTo>
                <a:lnTo>
                  <a:pt x="316" y="217"/>
                </a:lnTo>
                <a:lnTo>
                  <a:pt x="313" y="219"/>
                </a:lnTo>
                <a:lnTo>
                  <a:pt x="312" y="219"/>
                </a:lnTo>
                <a:lnTo>
                  <a:pt x="307" y="219"/>
                </a:lnTo>
                <a:lnTo>
                  <a:pt x="303" y="219"/>
                </a:lnTo>
                <a:lnTo>
                  <a:pt x="301" y="219"/>
                </a:lnTo>
                <a:lnTo>
                  <a:pt x="298" y="220"/>
                </a:lnTo>
                <a:lnTo>
                  <a:pt x="297" y="220"/>
                </a:lnTo>
                <a:lnTo>
                  <a:pt x="292" y="220"/>
                </a:lnTo>
                <a:lnTo>
                  <a:pt x="288" y="220"/>
                </a:lnTo>
                <a:lnTo>
                  <a:pt x="283" y="220"/>
                </a:lnTo>
                <a:lnTo>
                  <a:pt x="279" y="220"/>
                </a:lnTo>
                <a:lnTo>
                  <a:pt x="274" y="220"/>
                </a:lnTo>
                <a:lnTo>
                  <a:pt x="270" y="220"/>
                </a:lnTo>
                <a:lnTo>
                  <a:pt x="265" y="220"/>
                </a:lnTo>
                <a:lnTo>
                  <a:pt x="261" y="220"/>
                </a:lnTo>
                <a:lnTo>
                  <a:pt x="256" y="220"/>
                </a:lnTo>
                <a:lnTo>
                  <a:pt x="252" y="220"/>
                </a:lnTo>
                <a:lnTo>
                  <a:pt x="250" y="220"/>
                </a:lnTo>
                <a:lnTo>
                  <a:pt x="247" y="219"/>
                </a:lnTo>
                <a:lnTo>
                  <a:pt x="246" y="219"/>
                </a:lnTo>
                <a:lnTo>
                  <a:pt x="241" y="219"/>
                </a:lnTo>
                <a:lnTo>
                  <a:pt x="237" y="219"/>
                </a:lnTo>
                <a:lnTo>
                  <a:pt x="235" y="219"/>
                </a:lnTo>
                <a:lnTo>
                  <a:pt x="232" y="217"/>
                </a:lnTo>
                <a:lnTo>
                  <a:pt x="231" y="217"/>
                </a:lnTo>
                <a:lnTo>
                  <a:pt x="226" y="217"/>
                </a:lnTo>
                <a:lnTo>
                  <a:pt x="225" y="217"/>
                </a:lnTo>
                <a:lnTo>
                  <a:pt x="222" y="217"/>
                </a:lnTo>
                <a:lnTo>
                  <a:pt x="220" y="216"/>
                </a:lnTo>
                <a:lnTo>
                  <a:pt x="216" y="216"/>
                </a:lnTo>
                <a:lnTo>
                  <a:pt x="214" y="216"/>
                </a:lnTo>
                <a:lnTo>
                  <a:pt x="210" y="216"/>
                </a:lnTo>
                <a:lnTo>
                  <a:pt x="210" y="214"/>
                </a:lnTo>
                <a:lnTo>
                  <a:pt x="205" y="214"/>
                </a:lnTo>
                <a:lnTo>
                  <a:pt x="204" y="214"/>
                </a:lnTo>
                <a:lnTo>
                  <a:pt x="199" y="213"/>
                </a:lnTo>
                <a:lnTo>
                  <a:pt x="198" y="213"/>
                </a:lnTo>
                <a:lnTo>
                  <a:pt x="193" y="213"/>
                </a:lnTo>
                <a:lnTo>
                  <a:pt x="192" y="213"/>
                </a:lnTo>
                <a:lnTo>
                  <a:pt x="187" y="211"/>
                </a:lnTo>
                <a:lnTo>
                  <a:pt x="183" y="210"/>
                </a:lnTo>
                <a:lnTo>
                  <a:pt x="181" y="210"/>
                </a:lnTo>
                <a:lnTo>
                  <a:pt x="177" y="210"/>
                </a:lnTo>
                <a:lnTo>
                  <a:pt x="175" y="208"/>
                </a:lnTo>
                <a:lnTo>
                  <a:pt x="171" y="208"/>
                </a:lnTo>
                <a:lnTo>
                  <a:pt x="169" y="208"/>
                </a:lnTo>
                <a:lnTo>
                  <a:pt x="165" y="207"/>
                </a:lnTo>
                <a:lnTo>
                  <a:pt x="163" y="207"/>
                </a:lnTo>
                <a:lnTo>
                  <a:pt x="159" y="205"/>
                </a:lnTo>
                <a:lnTo>
                  <a:pt x="154" y="204"/>
                </a:lnTo>
                <a:lnTo>
                  <a:pt x="153" y="204"/>
                </a:lnTo>
                <a:lnTo>
                  <a:pt x="148" y="202"/>
                </a:lnTo>
                <a:lnTo>
                  <a:pt x="147" y="202"/>
                </a:lnTo>
                <a:lnTo>
                  <a:pt x="142" y="201"/>
                </a:lnTo>
                <a:lnTo>
                  <a:pt x="141" y="201"/>
                </a:lnTo>
                <a:lnTo>
                  <a:pt x="136" y="199"/>
                </a:lnTo>
                <a:lnTo>
                  <a:pt x="132" y="198"/>
                </a:lnTo>
                <a:lnTo>
                  <a:pt x="130" y="198"/>
                </a:lnTo>
                <a:lnTo>
                  <a:pt x="126" y="196"/>
                </a:lnTo>
                <a:lnTo>
                  <a:pt x="124" y="196"/>
                </a:lnTo>
                <a:lnTo>
                  <a:pt x="120" y="195"/>
                </a:lnTo>
                <a:lnTo>
                  <a:pt x="118" y="195"/>
                </a:lnTo>
                <a:lnTo>
                  <a:pt x="114" y="193"/>
                </a:lnTo>
                <a:lnTo>
                  <a:pt x="109" y="192"/>
                </a:lnTo>
                <a:lnTo>
                  <a:pt x="108" y="192"/>
                </a:lnTo>
                <a:lnTo>
                  <a:pt x="103" y="190"/>
                </a:lnTo>
                <a:lnTo>
                  <a:pt x="103" y="189"/>
                </a:lnTo>
                <a:lnTo>
                  <a:pt x="99" y="187"/>
                </a:lnTo>
                <a:lnTo>
                  <a:pt x="97" y="187"/>
                </a:lnTo>
                <a:lnTo>
                  <a:pt x="93" y="186"/>
                </a:lnTo>
                <a:lnTo>
                  <a:pt x="91" y="186"/>
                </a:lnTo>
                <a:lnTo>
                  <a:pt x="88" y="184"/>
                </a:lnTo>
                <a:lnTo>
                  <a:pt x="87" y="183"/>
                </a:lnTo>
                <a:lnTo>
                  <a:pt x="82" y="181"/>
                </a:lnTo>
                <a:lnTo>
                  <a:pt x="78" y="180"/>
                </a:lnTo>
                <a:lnTo>
                  <a:pt x="76" y="180"/>
                </a:lnTo>
                <a:lnTo>
                  <a:pt x="73" y="178"/>
                </a:lnTo>
                <a:lnTo>
                  <a:pt x="72" y="177"/>
                </a:lnTo>
                <a:lnTo>
                  <a:pt x="69" y="175"/>
                </a:lnTo>
                <a:lnTo>
                  <a:pt x="67" y="175"/>
                </a:lnTo>
                <a:lnTo>
                  <a:pt x="63" y="174"/>
                </a:lnTo>
                <a:lnTo>
                  <a:pt x="58" y="171"/>
                </a:lnTo>
                <a:lnTo>
                  <a:pt x="54" y="169"/>
                </a:lnTo>
                <a:lnTo>
                  <a:pt x="51" y="166"/>
                </a:lnTo>
                <a:lnTo>
                  <a:pt x="49" y="166"/>
                </a:lnTo>
                <a:lnTo>
                  <a:pt x="46" y="165"/>
                </a:lnTo>
                <a:lnTo>
                  <a:pt x="45" y="163"/>
                </a:lnTo>
                <a:lnTo>
                  <a:pt x="42" y="162"/>
                </a:lnTo>
                <a:lnTo>
                  <a:pt x="37" y="160"/>
                </a:lnTo>
                <a:lnTo>
                  <a:pt x="37" y="159"/>
                </a:lnTo>
                <a:lnTo>
                  <a:pt x="34" y="157"/>
                </a:lnTo>
                <a:lnTo>
                  <a:pt x="33" y="157"/>
                </a:lnTo>
                <a:lnTo>
                  <a:pt x="31" y="154"/>
                </a:lnTo>
                <a:lnTo>
                  <a:pt x="30" y="154"/>
                </a:lnTo>
                <a:lnTo>
                  <a:pt x="27" y="153"/>
                </a:lnTo>
                <a:lnTo>
                  <a:pt x="27" y="151"/>
                </a:lnTo>
                <a:lnTo>
                  <a:pt x="24" y="150"/>
                </a:lnTo>
                <a:lnTo>
                  <a:pt x="21" y="147"/>
                </a:lnTo>
                <a:lnTo>
                  <a:pt x="18" y="144"/>
                </a:lnTo>
                <a:lnTo>
                  <a:pt x="15" y="142"/>
                </a:lnTo>
                <a:lnTo>
                  <a:pt x="15" y="141"/>
                </a:lnTo>
                <a:lnTo>
                  <a:pt x="13" y="139"/>
                </a:lnTo>
                <a:lnTo>
                  <a:pt x="12" y="138"/>
                </a:lnTo>
                <a:lnTo>
                  <a:pt x="10" y="136"/>
                </a:lnTo>
                <a:lnTo>
                  <a:pt x="9" y="133"/>
                </a:lnTo>
                <a:lnTo>
                  <a:pt x="7" y="130"/>
                </a:lnTo>
                <a:lnTo>
                  <a:pt x="6" y="130"/>
                </a:lnTo>
                <a:lnTo>
                  <a:pt x="6" y="127"/>
                </a:lnTo>
                <a:lnTo>
                  <a:pt x="4" y="127"/>
                </a:lnTo>
                <a:lnTo>
                  <a:pt x="4" y="126"/>
                </a:lnTo>
                <a:lnTo>
                  <a:pt x="3" y="124"/>
                </a:lnTo>
                <a:lnTo>
                  <a:pt x="3" y="123"/>
                </a:lnTo>
                <a:lnTo>
                  <a:pt x="3" y="121"/>
                </a:lnTo>
                <a:lnTo>
                  <a:pt x="1" y="120"/>
                </a:lnTo>
                <a:lnTo>
                  <a:pt x="1" y="118"/>
                </a:lnTo>
                <a:lnTo>
                  <a:pt x="1" y="117"/>
                </a:lnTo>
                <a:lnTo>
                  <a:pt x="1" y="115"/>
                </a:lnTo>
                <a:lnTo>
                  <a:pt x="0" y="114"/>
                </a:lnTo>
                <a:lnTo>
                  <a:pt x="0" y="112"/>
                </a:lnTo>
                <a:lnTo>
                  <a:pt x="0" y="111"/>
                </a:lnTo>
                <a:lnTo>
                  <a:pt x="0" y="109"/>
                </a:lnTo>
                <a:lnTo>
                  <a:pt x="0" y="108"/>
                </a:lnTo>
                <a:lnTo>
                  <a:pt x="0" y="106"/>
                </a:lnTo>
                <a:lnTo>
                  <a:pt x="1" y="105"/>
                </a:lnTo>
                <a:lnTo>
                  <a:pt x="1" y="103"/>
                </a:lnTo>
                <a:lnTo>
                  <a:pt x="1" y="102"/>
                </a:lnTo>
                <a:lnTo>
                  <a:pt x="1" y="100"/>
                </a:lnTo>
                <a:lnTo>
                  <a:pt x="3" y="99"/>
                </a:lnTo>
                <a:lnTo>
                  <a:pt x="3" y="97"/>
                </a:lnTo>
                <a:lnTo>
                  <a:pt x="3" y="96"/>
                </a:lnTo>
                <a:lnTo>
                  <a:pt x="4" y="94"/>
                </a:lnTo>
                <a:lnTo>
                  <a:pt x="4" y="93"/>
                </a:lnTo>
                <a:lnTo>
                  <a:pt x="6" y="93"/>
                </a:lnTo>
                <a:lnTo>
                  <a:pt x="6" y="90"/>
                </a:lnTo>
                <a:lnTo>
                  <a:pt x="7" y="90"/>
                </a:lnTo>
                <a:lnTo>
                  <a:pt x="9" y="87"/>
                </a:lnTo>
                <a:lnTo>
                  <a:pt x="10" y="84"/>
                </a:lnTo>
                <a:lnTo>
                  <a:pt x="12" y="82"/>
                </a:lnTo>
                <a:lnTo>
                  <a:pt x="13" y="81"/>
                </a:lnTo>
                <a:lnTo>
                  <a:pt x="15" y="79"/>
                </a:lnTo>
                <a:lnTo>
                  <a:pt x="15" y="78"/>
                </a:lnTo>
                <a:lnTo>
                  <a:pt x="18" y="76"/>
                </a:lnTo>
                <a:lnTo>
                  <a:pt x="21" y="73"/>
                </a:lnTo>
                <a:lnTo>
                  <a:pt x="24" y="70"/>
                </a:lnTo>
                <a:lnTo>
                  <a:pt x="27" y="69"/>
                </a:lnTo>
                <a:lnTo>
                  <a:pt x="27" y="67"/>
                </a:lnTo>
                <a:lnTo>
                  <a:pt x="30" y="66"/>
                </a:lnTo>
                <a:lnTo>
                  <a:pt x="31" y="66"/>
                </a:lnTo>
                <a:lnTo>
                  <a:pt x="33" y="63"/>
                </a:lnTo>
                <a:lnTo>
                  <a:pt x="34" y="63"/>
                </a:lnTo>
                <a:lnTo>
                  <a:pt x="37" y="61"/>
                </a:lnTo>
                <a:lnTo>
                  <a:pt x="37" y="60"/>
                </a:lnTo>
                <a:lnTo>
                  <a:pt x="42" y="58"/>
                </a:lnTo>
                <a:lnTo>
                  <a:pt x="45" y="57"/>
                </a:lnTo>
                <a:lnTo>
                  <a:pt x="46" y="55"/>
                </a:lnTo>
                <a:lnTo>
                  <a:pt x="49" y="54"/>
                </a:lnTo>
                <a:lnTo>
                  <a:pt x="51" y="54"/>
                </a:lnTo>
                <a:lnTo>
                  <a:pt x="54" y="51"/>
                </a:lnTo>
                <a:lnTo>
                  <a:pt x="58" y="49"/>
                </a:lnTo>
                <a:lnTo>
                  <a:pt x="63" y="46"/>
                </a:lnTo>
                <a:lnTo>
                  <a:pt x="67" y="45"/>
                </a:lnTo>
                <a:lnTo>
                  <a:pt x="69" y="45"/>
                </a:lnTo>
                <a:lnTo>
                  <a:pt x="72" y="43"/>
                </a:lnTo>
                <a:lnTo>
                  <a:pt x="73" y="42"/>
                </a:lnTo>
                <a:lnTo>
                  <a:pt x="76" y="40"/>
                </a:lnTo>
                <a:lnTo>
                  <a:pt x="78" y="40"/>
                </a:lnTo>
                <a:lnTo>
                  <a:pt x="82" y="39"/>
                </a:lnTo>
                <a:lnTo>
                  <a:pt x="87" y="37"/>
                </a:lnTo>
                <a:lnTo>
                  <a:pt x="88" y="36"/>
                </a:lnTo>
                <a:lnTo>
                  <a:pt x="91" y="34"/>
                </a:lnTo>
                <a:lnTo>
                  <a:pt x="93" y="34"/>
                </a:lnTo>
                <a:lnTo>
                  <a:pt x="97" y="33"/>
                </a:lnTo>
                <a:lnTo>
                  <a:pt x="99" y="33"/>
                </a:lnTo>
                <a:lnTo>
                  <a:pt x="103" y="31"/>
                </a:lnTo>
                <a:lnTo>
                  <a:pt x="103" y="30"/>
                </a:lnTo>
                <a:lnTo>
                  <a:pt x="108" y="28"/>
                </a:lnTo>
                <a:lnTo>
                  <a:pt x="109" y="28"/>
                </a:lnTo>
                <a:lnTo>
                  <a:pt x="114" y="27"/>
                </a:lnTo>
                <a:lnTo>
                  <a:pt x="118" y="25"/>
                </a:lnTo>
                <a:lnTo>
                  <a:pt x="120" y="25"/>
                </a:lnTo>
                <a:lnTo>
                  <a:pt x="124" y="24"/>
                </a:lnTo>
                <a:lnTo>
                  <a:pt x="126" y="24"/>
                </a:lnTo>
                <a:lnTo>
                  <a:pt x="130" y="22"/>
                </a:lnTo>
                <a:lnTo>
                  <a:pt x="132" y="22"/>
                </a:lnTo>
                <a:lnTo>
                  <a:pt x="136" y="21"/>
                </a:lnTo>
                <a:lnTo>
                  <a:pt x="141" y="19"/>
                </a:lnTo>
                <a:lnTo>
                  <a:pt x="142" y="19"/>
                </a:lnTo>
                <a:lnTo>
                  <a:pt x="147" y="18"/>
                </a:lnTo>
                <a:lnTo>
                  <a:pt x="148" y="18"/>
                </a:lnTo>
                <a:lnTo>
                  <a:pt x="153" y="16"/>
                </a:lnTo>
                <a:lnTo>
                  <a:pt x="154" y="16"/>
                </a:lnTo>
                <a:lnTo>
                  <a:pt x="159" y="15"/>
                </a:lnTo>
                <a:lnTo>
                  <a:pt x="163" y="13"/>
                </a:lnTo>
                <a:lnTo>
                  <a:pt x="165" y="13"/>
                </a:lnTo>
                <a:lnTo>
                  <a:pt x="169" y="12"/>
                </a:lnTo>
                <a:lnTo>
                  <a:pt x="171" y="12"/>
                </a:lnTo>
                <a:lnTo>
                  <a:pt x="175" y="12"/>
                </a:lnTo>
                <a:lnTo>
                  <a:pt x="177" y="10"/>
                </a:lnTo>
                <a:lnTo>
                  <a:pt x="181" y="10"/>
                </a:lnTo>
                <a:lnTo>
                  <a:pt x="183" y="10"/>
                </a:lnTo>
                <a:lnTo>
                  <a:pt x="187" y="9"/>
                </a:lnTo>
                <a:lnTo>
                  <a:pt x="192" y="7"/>
                </a:lnTo>
                <a:lnTo>
                  <a:pt x="193" y="7"/>
                </a:lnTo>
                <a:lnTo>
                  <a:pt x="198" y="7"/>
                </a:lnTo>
                <a:lnTo>
                  <a:pt x="199" y="7"/>
                </a:lnTo>
                <a:lnTo>
                  <a:pt x="204" y="6"/>
                </a:lnTo>
                <a:lnTo>
                  <a:pt x="205" y="6"/>
                </a:lnTo>
                <a:lnTo>
                  <a:pt x="210" y="6"/>
                </a:lnTo>
                <a:lnTo>
                  <a:pt x="210" y="4"/>
                </a:lnTo>
                <a:lnTo>
                  <a:pt x="214" y="4"/>
                </a:lnTo>
                <a:lnTo>
                  <a:pt x="216" y="4"/>
                </a:lnTo>
                <a:lnTo>
                  <a:pt x="220" y="4"/>
                </a:lnTo>
                <a:lnTo>
                  <a:pt x="222" y="3"/>
                </a:lnTo>
                <a:lnTo>
                  <a:pt x="225" y="3"/>
                </a:lnTo>
                <a:lnTo>
                  <a:pt x="226" y="3"/>
                </a:lnTo>
                <a:lnTo>
                  <a:pt x="231" y="3"/>
                </a:lnTo>
                <a:lnTo>
                  <a:pt x="232" y="3"/>
                </a:lnTo>
                <a:lnTo>
                  <a:pt x="235" y="1"/>
                </a:lnTo>
                <a:lnTo>
                  <a:pt x="237" y="1"/>
                </a:lnTo>
                <a:lnTo>
                  <a:pt x="241" y="1"/>
                </a:lnTo>
                <a:lnTo>
                  <a:pt x="246" y="1"/>
                </a:lnTo>
                <a:lnTo>
                  <a:pt x="247" y="1"/>
                </a:lnTo>
                <a:lnTo>
                  <a:pt x="250" y="0"/>
                </a:lnTo>
                <a:lnTo>
                  <a:pt x="252" y="0"/>
                </a:lnTo>
                <a:lnTo>
                  <a:pt x="256" y="0"/>
                </a:lnTo>
                <a:lnTo>
                  <a:pt x="261" y="0"/>
                </a:lnTo>
                <a:lnTo>
                  <a:pt x="265" y="0"/>
                </a:lnTo>
                <a:lnTo>
                  <a:pt x="270" y="0"/>
                </a:lnTo>
                <a:lnTo>
                  <a:pt x="274" y="0"/>
                </a:lnTo>
                <a:lnTo>
                  <a:pt x="279" y="0"/>
                </a:lnTo>
                <a:lnTo>
                  <a:pt x="283" y="0"/>
                </a:lnTo>
                <a:lnTo>
                  <a:pt x="288" y="0"/>
                </a:lnTo>
                <a:lnTo>
                  <a:pt x="292" y="0"/>
                </a:lnTo>
                <a:lnTo>
                  <a:pt x="297" y="0"/>
                </a:lnTo>
                <a:lnTo>
                  <a:pt x="298" y="0"/>
                </a:lnTo>
                <a:lnTo>
                  <a:pt x="301" y="1"/>
                </a:lnTo>
                <a:lnTo>
                  <a:pt x="303" y="1"/>
                </a:lnTo>
                <a:lnTo>
                  <a:pt x="307" y="1"/>
                </a:lnTo>
                <a:lnTo>
                  <a:pt x="312" y="1"/>
                </a:lnTo>
                <a:lnTo>
                  <a:pt x="313" y="1"/>
                </a:lnTo>
                <a:lnTo>
                  <a:pt x="316" y="3"/>
                </a:lnTo>
                <a:lnTo>
                  <a:pt x="318" y="3"/>
                </a:lnTo>
                <a:lnTo>
                  <a:pt x="322" y="3"/>
                </a:lnTo>
                <a:lnTo>
                  <a:pt x="324" y="3"/>
                </a:lnTo>
                <a:lnTo>
                  <a:pt x="327" y="3"/>
                </a:lnTo>
                <a:lnTo>
                  <a:pt x="328" y="4"/>
                </a:lnTo>
                <a:lnTo>
                  <a:pt x="333" y="4"/>
                </a:lnTo>
                <a:lnTo>
                  <a:pt x="334" y="4"/>
                </a:lnTo>
                <a:lnTo>
                  <a:pt x="339" y="4"/>
                </a:lnTo>
                <a:lnTo>
                  <a:pt x="339" y="6"/>
                </a:lnTo>
                <a:lnTo>
                  <a:pt x="343" y="6"/>
                </a:lnTo>
                <a:lnTo>
                  <a:pt x="345" y="6"/>
                </a:lnTo>
                <a:lnTo>
                  <a:pt x="349" y="7"/>
                </a:lnTo>
                <a:lnTo>
                  <a:pt x="351" y="7"/>
                </a:lnTo>
                <a:lnTo>
                  <a:pt x="355" y="7"/>
                </a:lnTo>
                <a:lnTo>
                  <a:pt x="357" y="7"/>
                </a:lnTo>
                <a:lnTo>
                  <a:pt x="361" y="9"/>
                </a:lnTo>
                <a:lnTo>
                  <a:pt x="366" y="10"/>
                </a:lnTo>
                <a:lnTo>
                  <a:pt x="367" y="10"/>
                </a:lnTo>
                <a:lnTo>
                  <a:pt x="372" y="10"/>
                </a:lnTo>
                <a:lnTo>
                  <a:pt x="373" y="12"/>
                </a:lnTo>
                <a:lnTo>
                  <a:pt x="378" y="12"/>
                </a:lnTo>
                <a:lnTo>
                  <a:pt x="379" y="12"/>
                </a:lnTo>
                <a:lnTo>
                  <a:pt x="384" y="13"/>
                </a:lnTo>
                <a:lnTo>
                  <a:pt x="385" y="13"/>
                </a:lnTo>
                <a:lnTo>
                  <a:pt x="390" y="15"/>
                </a:lnTo>
                <a:lnTo>
                  <a:pt x="394" y="16"/>
                </a:lnTo>
                <a:lnTo>
                  <a:pt x="396" y="16"/>
                </a:lnTo>
                <a:lnTo>
                  <a:pt x="400" y="18"/>
                </a:lnTo>
                <a:lnTo>
                  <a:pt x="402" y="18"/>
                </a:lnTo>
                <a:lnTo>
                  <a:pt x="406" y="19"/>
                </a:lnTo>
                <a:lnTo>
                  <a:pt x="408" y="19"/>
                </a:lnTo>
                <a:lnTo>
                  <a:pt x="412" y="21"/>
                </a:lnTo>
                <a:lnTo>
                  <a:pt x="417" y="22"/>
                </a:lnTo>
                <a:lnTo>
                  <a:pt x="418" y="22"/>
                </a:lnTo>
                <a:lnTo>
                  <a:pt x="423" y="24"/>
                </a:lnTo>
                <a:lnTo>
                  <a:pt x="424" y="24"/>
                </a:lnTo>
                <a:lnTo>
                  <a:pt x="429" y="25"/>
                </a:lnTo>
                <a:lnTo>
                  <a:pt x="430" y="25"/>
                </a:lnTo>
                <a:lnTo>
                  <a:pt x="435" y="27"/>
                </a:lnTo>
                <a:lnTo>
                  <a:pt x="439" y="28"/>
                </a:lnTo>
                <a:lnTo>
                  <a:pt x="441" y="28"/>
                </a:lnTo>
                <a:lnTo>
                  <a:pt x="445" y="30"/>
                </a:lnTo>
                <a:lnTo>
                  <a:pt x="445" y="31"/>
                </a:lnTo>
                <a:lnTo>
                  <a:pt x="450" y="33"/>
                </a:lnTo>
                <a:lnTo>
                  <a:pt x="451" y="33"/>
                </a:lnTo>
                <a:lnTo>
                  <a:pt x="456" y="34"/>
                </a:lnTo>
                <a:lnTo>
                  <a:pt x="457" y="34"/>
                </a:lnTo>
                <a:lnTo>
                  <a:pt x="460" y="36"/>
                </a:lnTo>
                <a:lnTo>
                  <a:pt x="462" y="37"/>
                </a:lnTo>
                <a:lnTo>
                  <a:pt x="466" y="39"/>
                </a:lnTo>
                <a:lnTo>
                  <a:pt x="471" y="40"/>
                </a:lnTo>
                <a:lnTo>
                  <a:pt x="472" y="40"/>
                </a:lnTo>
                <a:lnTo>
                  <a:pt x="475" y="42"/>
                </a:lnTo>
                <a:lnTo>
                  <a:pt x="477" y="43"/>
                </a:lnTo>
                <a:lnTo>
                  <a:pt x="480" y="45"/>
                </a:lnTo>
                <a:lnTo>
                  <a:pt x="481" y="45"/>
                </a:lnTo>
                <a:lnTo>
                  <a:pt x="486" y="46"/>
                </a:lnTo>
                <a:lnTo>
                  <a:pt x="490" y="49"/>
                </a:lnTo>
                <a:lnTo>
                  <a:pt x="495" y="51"/>
                </a:lnTo>
                <a:lnTo>
                  <a:pt x="498" y="54"/>
                </a:lnTo>
                <a:lnTo>
                  <a:pt x="499" y="54"/>
                </a:lnTo>
                <a:lnTo>
                  <a:pt x="502" y="55"/>
                </a:lnTo>
                <a:lnTo>
                  <a:pt x="504" y="57"/>
                </a:lnTo>
                <a:lnTo>
                  <a:pt x="507" y="58"/>
                </a:lnTo>
                <a:lnTo>
                  <a:pt x="511" y="60"/>
                </a:lnTo>
                <a:lnTo>
                  <a:pt x="511" y="61"/>
                </a:lnTo>
                <a:lnTo>
                  <a:pt x="514" y="63"/>
                </a:lnTo>
                <a:lnTo>
                  <a:pt x="516" y="63"/>
                </a:lnTo>
                <a:lnTo>
                  <a:pt x="517" y="66"/>
                </a:lnTo>
                <a:lnTo>
                  <a:pt x="519" y="66"/>
                </a:lnTo>
                <a:lnTo>
                  <a:pt x="522" y="67"/>
                </a:lnTo>
                <a:lnTo>
                  <a:pt x="522" y="69"/>
                </a:lnTo>
                <a:lnTo>
                  <a:pt x="525" y="70"/>
                </a:lnTo>
                <a:lnTo>
                  <a:pt x="528" y="73"/>
                </a:lnTo>
                <a:lnTo>
                  <a:pt x="531" y="76"/>
                </a:lnTo>
                <a:lnTo>
                  <a:pt x="534" y="78"/>
                </a:lnTo>
                <a:lnTo>
                  <a:pt x="534" y="79"/>
                </a:lnTo>
                <a:lnTo>
                  <a:pt x="535" y="81"/>
                </a:lnTo>
                <a:lnTo>
                  <a:pt x="537" y="82"/>
                </a:lnTo>
                <a:lnTo>
                  <a:pt x="538" y="84"/>
                </a:lnTo>
                <a:lnTo>
                  <a:pt x="540" y="87"/>
                </a:lnTo>
                <a:lnTo>
                  <a:pt x="541" y="90"/>
                </a:lnTo>
                <a:lnTo>
                  <a:pt x="543" y="90"/>
                </a:lnTo>
                <a:lnTo>
                  <a:pt x="543" y="93"/>
                </a:lnTo>
                <a:lnTo>
                  <a:pt x="544" y="93"/>
                </a:lnTo>
                <a:lnTo>
                  <a:pt x="544" y="94"/>
                </a:lnTo>
                <a:lnTo>
                  <a:pt x="546" y="96"/>
                </a:lnTo>
                <a:lnTo>
                  <a:pt x="546" y="97"/>
                </a:lnTo>
                <a:lnTo>
                  <a:pt x="546" y="99"/>
                </a:lnTo>
                <a:lnTo>
                  <a:pt x="547" y="100"/>
                </a:lnTo>
                <a:lnTo>
                  <a:pt x="547" y="102"/>
                </a:lnTo>
                <a:lnTo>
                  <a:pt x="547" y="103"/>
                </a:lnTo>
                <a:lnTo>
                  <a:pt x="547" y="105"/>
                </a:lnTo>
                <a:lnTo>
                  <a:pt x="547" y="106"/>
                </a:lnTo>
                <a:lnTo>
                  <a:pt x="549" y="108"/>
                </a:lnTo>
                <a:lnTo>
                  <a:pt x="549" y="109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KZ"/>
          </a:p>
        </p:txBody>
      </p:sp>
      <p:sp>
        <p:nvSpPr>
          <p:cNvPr id="14428" name="Freeform 94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FDC73622-F072-AD3F-FCC4-401A017C7498}"/>
              </a:ext>
            </a:extLst>
          </p:cNvPr>
          <p:cNvSpPr>
            <a:spLocks/>
          </p:cNvSpPr>
          <p:nvPr/>
        </p:nvSpPr>
        <p:spPr bwMode="auto">
          <a:xfrm>
            <a:off x="5481638" y="4576764"/>
            <a:ext cx="577850" cy="231775"/>
          </a:xfrm>
          <a:custGeom>
            <a:avLst/>
            <a:gdLst>
              <a:gd name="T0" fmla="*/ 2147483646 w 366"/>
              <a:gd name="T1" fmla="*/ 2147483646 h 147"/>
              <a:gd name="T2" fmla="*/ 2147483646 w 366"/>
              <a:gd name="T3" fmla="*/ 2147483646 h 147"/>
              <a:gd name="T4" fmla="*/ 2147483646 w 366"/>
              <a:gd name="T5" fmla="*/ 2147483646 h 147"/>
              <a:gd name="T6" fmla="*/ 2147483646 w 366"/>
              <a:gd name="T7" fmla="*/ 2147483646 h 147"/>
              <a:gd name="T8" fmla="*/ 2147483646 w 366"/>
              <a:gd name="T9" fmla="*/ 2147483646 h 147"/>
              <a:gd name="T10" fmla="*/ 2147483646 w 366"/>
              <a:gd name="T11" fmla="*/ 2147483646 h 147"/>
              <a:gd name="T12" fmla="*/ 2147483646 w 366"/>
              <a:gd name="T13" fmla="*/ 2147483646 h 147"/>
              <a:gd name="T14" fmla="*/ 2147483646 w 366"/>
              <a:gd name="T15" fmla="*/ 2147483646 h 147"/>
              <a:gd name="T16" fmla="*/ 2147483646 w 366"/>
              <a:gd name="T17" fmla="*/ 2147483646 h 147"/>
              <a:gd name="T18" fmla="*/ 2147483646 w 366"/>
              <a:gd name="T19" fmla="*/ 2147483646 h 147"/>
              <a:gd name="T20" fmla="*/ 2147483646 w 366"/>
              <a:gd name="T21" fmla="*/ 2147483646 h 147"/>
              <a:gd name="T22" fmla="*/ 2147483646 w 366"/>
              <a:gd name="T23" fmla="*/ 2147483646 h 147"/>
              <a:gd name="T24" fmla="*/ 2147483646 w 366"/>
              <a:gd name="T25" fmla="*/ 2147483646 h 147"/>
              <a:gd name="T26" fmla="*/ 2147483646 w 366"/>
              <a:gd name="T27" fmla="*/ 2147483646 h 147"/>
              <a:gd name="T28" fmla="*/ 2147483646 w 366"/>
              <a:gd name="T29" fmla="*/ 2147483646 h 147"/>
              <a:gd name="T30" fmla="*/ 2147483646 w 366"/>
              <a:gd name="T31" fmla="*/ 2147483646 h 147"/>
              <a:gd name="T32" fmla="*/ 2147483646 w 366"/>
              <a:gd name="T33" fmla="*/ 2147483646 h 147"/>
              <a:gd name="T34" fmla="*/ 2147483646 w 366"/>
              <a:gd name="T35" fmla="*/ 2147483646 h 147"/>
              <a:gd name="T36" fmla="*/ 2147483646 w 366"/>
              <a:gd name="T37" fmla="*/ 2147483646 h 147"/>
              <a:gd name="T38" fmla="*/ 2147483646 w 366"/>
              <a:gd name="T39" fmla="*/ 2147483646 h 147"/>
              <a:gd name="T40" fmla="*/ 2147483646 w 366"/>
              <a:gd name="T41" fmla="*/ 2147483646 h 147"/>
              <a:gd name="T42" fmla="*/ 2147483646 w 366"/>
              <a:gd name="T43" fmla="*/ 2147483646 h 147"/>
              <a:gd name="T44" fmla="*/ 2147483646 w 366"/>
              <a:gd name="T45" fmla="*/ 2147483646 h 147"/>
              <a:gd name="T46" fmla="*/ 2147483646 w 366"/>
              <a:gd name="T47" fmla="*/ 2147483646 h 147"/>
              <a:gd name="T48" fmla="*/ 2147483646 w 366"/>
              <a:gd name="T49" fmla="*/ 2147483646 h 147"/>
              <a:gd name="T50" fmla="*/ 2147483646 w 366"/>
              <a:gd name="T51" fmla="*/ 2147483646 h 147"/>
              <a:gd name="T52" fmla="*/ 2147483646 w 366"/>
              <a:gd name="T53" fmla="*/ 2147483646 h 147"/>
              <a:gd name="T54" fmla="*/ 2147483646 w 366"/>
              <a:gd name="T55" fmla="*/ 2147483646 h 147"/>
              <a:gd name="T56" fmla="*/ 2147483646 w 366"/>
              <a:gd name="T57" fmla="*/ 2147483646 h 147"/>
              <a:gd name="T58" fmla="*/ 2147483646 w 366"/>
              <a:gd name="T59" fmla="*/ 2147483646 h 147"/>
              <a:gd name="T60" fmla="*/ 2147483646 w 366"/>
              <a:gd name="T61" fmla="*/ 2147483646 h 147"/>
              <a:gd name="T62" fmla="*/ 2147483646 w 366"/>
              <a:gd name="T63" fmla="*/ 2147483646 h 147"/>
              <a:gd name="T64" fmla="*/ 2147483646 w 366"/>
              <a:gd name="T65" fmla="*/ 2147483646 h 147"/>
              <a:gd name="T66" fmla="*/ 2147483646 w 366"/>
              <a:gd name="T67" fmla="*/ 2147483646 h 147"/>
              <a:gd name="T68" fmla="*/ 2147483646 w 366"/>
              <a:gd name="T69" fmla="*/ 2147483646 h 147"/>
              <a:gd name="T70" fmla="*/ 2147483646 w 366"/>
              <a:gd name="T71" fmla="*/ 2147483646 h 147"/>
              <a:gd name="T72" fmla="*/ 2147483646 w 366"/>
              <a:gd name="T73" fmla="*/ 2147483646 h 147"/>
              <a:gd name="T74" fmla="*/ 2147483646 w 366"/>
              <a:gd name="T75" fmla="*/ 2147483646 h 147"/>
              <a:gd name="T76" fmla="*/ 2147483646 w 366"/>
              <a:gd name="T77" fmla="*/ 2147483646 h 147"/>
              <a:gd name="T78" fmla="*/ 2147483646 w 366"/>
              <a:gd name="T79" fmla="*/ 2147483646 h 147"/>
              <a:gd name="T80" fmla="*/ 2147483646 w 366"/>
              <a:gd name="T81" fmla="*/ 2147483646 h 147"/>
              <a:gd name="T82" fmla="*/ 2147483646 w 366"/>
              <a:gd name="T83" fmla="*/ 0 h 147"/>
              <a:gd name="T84" fmla="*/ 2147483646 w 366"/>
              <a:gd name="T85" fmla="*/ 0 h 147"/>
              <a:gd name="T86" fmla="*/ 2147483646 w 366"/>
              <a:gd name="T87" fmla="*/ 0 h 147"/>
              <a:gd name="T88" fmla="*/ 2147483646 w 366"/>
              <a:gd name="T89" fmla="*/ 2147483646 h 147"/>
              <a:gd name="T90" fmla="*/ 2147483646 w 366"/>
              <a:gd name="T91" fmla="*/ 2147483646 h 147"/>
              <a:gd name="T92" fmla="*/ 2147483646 w 366"/>
              <a:gd name="T93" fmla="*/ 2147483646 h 147"/>
              <a:gd name="T94" fmla="*/ 2147483646 w 366"/>
              <a:gd name="T95" fmla="*/ 2147483646 h 147"/>
              <a:gd name="T96" fmla="*/ 2147483646 w 366"/>
              <a:gd name="T97" fmla="*/ 2147483646 h 147"/>
              <a:gd name="T98" fmla="*/ 2147483646 w 366"/>
              <a:gd name="T99" fmla="*/ 2147483646 h 147"/>
              <a:gd name="T100" fmla="*/ 2147483646 w 366"/>
              <a:gd name="T101" fmla="*/ 2147483646 h 147"/>
              <a:gd name="T102" fmla="*/ 2147483646 w 366"/>
              <a:gd name="T103" fmla="*/ 2147483646 h 147"/>
              <a:gd name="T104" fmla="*/ 2147483646 w 366"/>
              <a:gd name="T105" fmla="*/ 2147483646 h 147"/>
              <a:gd name="T106" fmla="*/ 2147483646 w 366"/>
              <a:gd name="T107" fmla="*/ 2147483646 h 147"/>
              <a:gd name="T108" fmla="*/ 2147483646 w 366"/>
              <a:gd name="T109" fmla="*/ 2147483646 h 147"/>
              <a:gd name="T110" fmla="*/ 2147483646 w 366"/>
              <a:gd name="T111" fmla="*/ 2147483646 h 147"/>
              <a:gd name="T112" fmla="*/ 2147483646 w 366"/>
              <a:gd name="T113" fmla="*/ 2147483646 h 14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66"/>
              <a:gd name="T172" fmla="*/ 0 h 147"/>
              <a:gd name="T173" fmla="*/ 366 w 366"/>
              <a:gd name="T174" fmla="*/ 147 h 14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66" h="147">
                <a:moveTo>
                  <a:pt x="366" y="73"/>
                </a:moveTo>
                <a:lnTo>
                  <a:pt x="366" y="73"/>
                </a:lnTo>
                <a:lnTo>
                  <a:pt x="366" y="75"/>
                </a:lnTo>
                <a:lnTo>
                  <a:pt x="365" y="76"/>
                </a:lnTo>
                <a:lnTo>
                  <a:pt x="365" y="77"/>
                </a:lnTo>
                <a:lnTo>
                  <a:pt x="365" y="78"/>
                </a:lnTo>
                <a:lnTo>
                  <a:pt x="365" y="79"/>
                </a:lnTo>
                <a:lnTo>
                  <a:pt x="365" y="80"/>
                </a:lnTo>
                <a:lnTo>
                  <a:pt x="364" y="81"/>
                </a:lnTo>
                <a:lnTo>
                  <a:pt x="364" y="82"/>
                </a:lnTo>
                <a:lnTo>
                  <a:pt x="364" y="83"/>
                </a:lnTo>
                <a:lnTo>
                  <a:pt x="363" y="84"/>
                </a:lnTo>
                <a:lnTo>
                  <a:pt x="363" y="85"/>
                </a:lnTo>
                <a:lnTo>
                  <a:pt x="362" y="85"/>
                </a:lnTo>
                <a:lnTo>
                  <a:pt x="362" y="87"/>
                </a:lnTo>
                <a:lnTo>
                  <a:pt x="361" y="87"/>
                </a:lnTo>
                <a:lnTo>
                  <a:pt x="360" y="89"/>
                </a:lnTo>
                <a:lnTo>
                  <a:pt x="359" y="91"/>
                </a:lnTo>
                <a:lnTo>
                  <a:pt x="358" y="92"/>
                </a:lnTo>
                <a:lnTo>
                  <a:pt x="357" y="93"/>
                </a:lnTo>
                <a:lnTo>
                  <a:pt x="356" y="94"/>
                </a:lnTo>
                <a:lnTo>
                  <a:pt x="356" y="95"/>
                </a:lnTo>
                <a:lnTo>
                  <a:pt x="354" y="96"/>
                </a:lnTo>
                <a:lnTo>
                  <a:pt x="352" y="98"/>
                </a:lnTo>
                <a:lnTo>
                  <a:pt x="350" y="100"/>
                </a:lnTo>
                <a:lnTo>
                  <a:pt x="348" y="101"/>
                </a:lnTo>
                <a:lnTo>
                  <a:pt x="348" y="102"/>
                </a:lnTo>
                <a:lnTo>
                  <a:pt x="346" y="103"/>
                </a:lnTo>
                <a:lnTo>
                  <a:pt x="345" y="103"/>
                </a:lnTo>
                <a:lnTo>
                  <a:pt x="344" y="105"/>
                </a:lnTo>
                <a:lnTo>
                  <a:pt x="343" y="105"/>
                </a:lnTo>
                <a:lnTo>
                  <a:pt x="341" y="106"/>
                </a:lnTo>
                <a:lnTo>
                  <a:pt x="341" y="107"/>
                </a:lnTo>
                <a:lnTo>
                  <a:pt x="338" y="108"/>
                </a:lnTo>
                <a:lnTo>
                  <a:pt x="336" y="109"/>
                </a:lnTo>
                <a:lnTo>
                  <a:pt x="335" y="110"/>
                </a:lnTo>
                <a:lnTo>
                  <a:pt x="333" y="111"/>
                </a:lnTo>
                <a:lnTo>
                  <a:pt x="332" y="111"/>
                </a:lnTo>
                <a:lnTo>
                  <a:pt x="330" y="113"/>
                </a:lnTo>
                <a:lnTo>
                  <a:pt x="327" y="114"/>
                </a:lnTo>
                <a:lnTo>
                  <a:pt x="324" y="116"/>
                </a:lnTo>
                <a:lnTo>
                  <a:pt x="321" y="117"/>
                </a:lnTo>
                <a:lnTo>
                  <a:pt x="320" y="117"/>
                </a:lnTo>
                <a:lnTo>
                  <a:pt x="318" y="118"/>
                </a:lnTo>
                <a:lnTo>
                  <a:pt x="317" y="119"/>
                </a:lnTo>
                <a:lnTo>
                  <a:pt x="315" y="120"/>
                </a:lnTo>
                <a:lnTo>
                  <a:pt x="314" y="120"/>
                </a:lnTo>
                <a:lnTo>
                  <a:pt x="311" y="121"/>
                </a:lnTo>
                <a:lnTo>
                  <a:pt x="308" y="122"/>
                </a:lnTo>
                <a:lnTo>
                  <a:pt x="307" y="123"/>
                </a:lnTo>
                <a:lnTo>
                  <a:pt x="305" y="124"/>
                </a:lnTo>
                <a:lnTo>
                  <a:pt x="304" y="124"/>
                </a:lnTo>
                <a:lnTo>
                  <a:pt x="301" y="125"/>
                </a:lnTo>
                <a:lnTo>
                  <a:pt x="300" y="125"/>
                </a:lnTo>
                <a:lnTo>
                  <a:pt x="297" y="126"/>
                </a:lnTo>
                <a:lnTo>
                  <a:pt x="297" y="127"/>
                </a:lnTo>
                <a:lnTo>
                  <a:pt x="294" y="128"/>
                </a:lnTo>
                <a:lnTo>
                  <a:pt x="293" y="128"/>
                </a:lnTo>
                <a:lnTo>
                  <a:pt x="290" y="129"/>
                </a:lnTo>
                <a:lnTo>
                  <a:pt x="287" y="130"/>
                </a:lnTo>
                <a:lnTo>
                  <a:pt x="286" y="130"/>
                </a:lnTo>
                <a:lnTo>
                  <a:pt x="283" y="131"/>
                </a:lnTo>
                <a:lnTo>
                  <a:pt x="282" y="131"/>
                </a:lnTo>
                <a:lnTo>
                  <a:pt x="279" y="132"/>
                </a:lnTo>
                <a:lnTo>
                  <a:pt x="278" y="132"/>
                </a:lnTo>
                <a:lnTo>
                  <a:pt x="275" y="133"/>
                </a:lnTo>
                <a:lnTo>
                  <a:pt x="272" y="134"/>
                </a:lnTo>
                <a:lnTo>
                  <a:pt x="271" y="134"/>
                </a:lnTo>
                <a:lnTo>
                  <a:pt x="268" y="135"/>
                </a:lnTo>
                <a:lnTo>
                  <a:pt x="267" y="135"/>
                </a:lnTo>
                <a:lnTo>
                  <a:pt x="264" y="136"/>
                </a:lnTo>
                <a:lnTo>
                  <a:pt x="263" y="136"/>
                </a:lnTo>
                <a:lnTo>
                  <a:pt x="260" y="137"/>
                </a:lnTo>
                <a:lnTo>
                  <a:pt x="257" y="138"/>
                </a:lnTo>
                <a:lnTo>
                  <a:pt x="256" y="138"/>
                </a:lnTo>
                <a:lnTo>
                  <a:pt x="253" y="139"/>
                </a:lnTo>
                <a:lnTo>
                  <a:pt x="252" y="139"/>
                </a:lnTo>
                <a:lnTo>
                  <a:pt x="249" y="139"/>
                </a:lnTo>
                <a:lnTo>
                  <a:pt x="248" y="140"/>
                </a:lnTo>
                <a:lnTo>
                  <a:pt x="245" y="140"/>
                </a:lnTo>
                <a:lnTo>
                  <a:pt x="244" y="140"/>
                </a:lnTo>
                <a:lnTo>
                  <a:pt x="241" y="141"/>
                </a:lnTo>
                <a:lnTo>
                  <a:pt x="238" y="142"/>
                </a:lnTo>
                <a:lnTo>
                  <a:pt x="237" y="142"/>
                </a:lnTo>
                <a:lnTo>
                  <a:pt x="234" y="142"/>
                </a:lnTo>
                <a:lnTo>
                  <a:pt x="233" y="142"/>
                </a:lnTo>
                <a:lnTo>
                  <a:pt x="230" y="143"/>
                </a:lnTo>
                <a:lnTo>
                  <a:pt x="229" y="143"/>
                </a:lnTo>
                <a:lnTo>
                  <a:pt x="226" y="143"/>
                </a:lnTo>
                <a:lnTo>
                  <a:pt x="226" y="144"/>
                </a:lnTo>
                <a:lnTo>
                  <a:pt x="223" y="144"/>
                </a:lnTo>
                <a:lnTo>
                  <a:pt x="222" y="144"/>
                </a:lnTo>
                <a:lnTo>
                  <a:pt x="219" y="144"/>
                </a:lnTo>
                <a:lnTo>
                  <a:pt x="218" y="145"/>
                </a:lnTo>
                <a:lnTo>
                  <a:pt x="216" y="145"/>
                </a:lnTo>
                <a:lnTo>
                  <a:pt x="215" y="145"/>
                </a:lnTo>
                <a:lnTo>
                  <a:pt x="212" y="145"/>
                </a:lnTo>
                <a:lnTo>
                  <a:pt x="211" y="145"/>
                </a:lnTo>
                <a:lnTo>
                  <a:pt x="209" y="146"/>
                </a:lnTo>
                <a:lnTo>
                  <a:pt x="208" y="146"/>
                </a:lnTo>
                <a:lnTo>
                  <a:pt x="205" y="146"/>
                </a:lnTo>
                <a:lnTo>
                  <a:pt x="202" y="146"/>
                </a:lnTo>
                <a:lnTo>
                  <a:pt x="201" y="146"/>
                </a:lnTo>
                <a:lnTo>
                  <a:pt x="199" y="147"/>
                </a:lnTo>
                <a:lnTo>
                  <a:pt x="198" y="147"/>
                </a:lnTo>
                <a:lnTo>
                  <a:pt x="195" y="147"/>
                </a:lnTo>
                <a:lnTo>
                  <a:pt x="192" y="147"/>
                </a:lnTo>
                <a:lnTo>
                  <a:pt x="189" y="147"/>
                </a:lnTo>
                <a:lnTo>
                  <a:pt x="186" y="147"/>
                </a:lnTo>
                <a:lnTo>
                  <a:pt x="183" y="147"/>
                </a:lnTo>
                <a:lnTo>
                  <a:pt x="180" y="147"/>
                </a:lnTo>
                <a:lnTo>
                  <a:pt x="177" y="147"/>
                </a:lnTo>
                <a:lnTo>
                  <a:pt x="174" y="147"/>
                </a:lnTo>
                <a:lnTo>
                  <a:pt x="171" y="147"/>
                </a:lnTo>
                <a:lnTo>
                  <a:pt x="168" y="147"/>
                </a:lnTo>
                <a:lnTo>
                  <a:pt x="167" y="147"/>
                </a:lnTo>
                <a:lnTo>
                  <a:pt x="165" y="146"/>
                </a:lnTo>
                <a:lnTo>
                  <a:pt x="164" y="146"/>
                </a:lnTo>
                <a:lnTo>
                  <a:pt x="161" y="146"/>
                </a:lnTo>
                <a:lnTo>
                  <a:pt x="158" y="146"/>
                </a:lnTo>
                <a:lnTo>
                  <a:pt x="157" y="146"/>
                </a:lnTo>
                <a:lnTo>
                  <a:pt x="155" y="145"/>
                </a:lnTo>
                <a:lnTo>
                  <a:pt x="154" y="145"/>
                </a:lnTo>
                <a:lnTo>
                  <a:pt x="151" y="145"/>
                </a:lnTo>
                <a:lnTo>
                  <a:pt x="150" y="145"/>
                </a:lnTo>
                <a:lnTo>
                  <a:pt x="148" y="145"/>
                </a:lnTo>
                <a:lnTo>
                  <a:pt x="147" y="144"/>
                </a:lnTo>
                <a:lnTo>
                  <a:pt x="144" y="144"/>
                </a:lnTo>
                <a:lnTo>
                  <a:pt x="143" y="144"/>
                </a:lnTo>
                <a:lnTo>
                  <a:pt x="140" y="144"/>
                </a:lnTo>
                <a:lnTo>
                  <a:pt x="140" y="143"/>
                </a:lnTo>
                <a:lnTo>
                  <a:pt x="137" y="143"/>
                </a:lnTo>
                <a:lnTo>
                  <a:pt x="136" y="143"/>
                </a:lnTo>
                <a:lnTo>
                  <a:pt x="133" y="142"/>
                </a:lnTo>
                <a:lnTo>
                  <a:pt x="132" y="142"/>
                </a:lnTo>
                <a:lnTo>
                  <a:pt x="129" y="142"/>
                </a:lnTo>
                <a:lnTo>
                  <a:pt x="128" y="142"/>
                </a:lnTo>
                <a:lnTo>
                  <a:pt x="125" y="141"/>
                </a:lnTo>
                <a:lnTo>
                  <a:pt x="122" y="140"/>
                </a:lnTo>
                <a:lnTo>
                  <a:pt x="121" y="140"/>
                </a:lnTo>
                <a:lnTo>
                  <a:pt x="118" y="140"/>
                </a:lnTo>
                <a:lnTo>
                  <a:pt x="117" y="139"/>
                </a:lnTo>
                <a:lnTo>
                  <a:pt x="114" y="139"/>
                </a:lnTo>
                <a:lnTo>
                  <a:pt x="113" y="139"/>
                </a:lnTo>
                <a:lnTo>
                  <a:pt x="110" y="138"/>
                </a:lnTo>
                <a:lnTo>
                  <a:pt x="109" y="138"/>
                </a:lnTo>
                <a:lnTo>
                  <a:pt x="106" y="137"/>
                </a:lnTo>
                <a:lnTo>
                  <a:pt x="103" y="136"/>
                </a:lnTo>
                <a:lnTo>
                  <a:pt x="102" y="136"/>
                </a:lnTo>
                <a:lnTo>
                  <a:pt x="99" y="135"/>
                </a:lnTo>
                <a:lnTo>
                  <a:pt x="98" y="135"/>
                </a:lnTo>
                <a:lnTo>
                  <a:pt x="95" y="134"/>
                </a:lnTo>
                <a:lnTo>
                  <a:pt x="94" y="134"/>
                </a:lnTo>
                <a:lnTo>
                  <a:pt x="91" y="133"/>
                </a:lnTo>
                <a:lnTo>
                  <a:pt x="88" y="132"/>
                </a:lnTo>
                <a:lnTo>
                  <a:pt x="87" y="132"/>
                </a:lnTo>
                <a:lnTo>
                  <a:pt x="84" y="131"/>
                </a:lnTo>
                <a:lnTo>
                  <a:pt x="83" y="131"/>
                </a:lnTo>
                <a:lnTo>
                  <a:pt x="80" y="130"/>
                </a:lnTo>
                <a:lnTo>
                  <a:pt x="79" y="130"/>
                </a:lnTo>
                <a:lnTo>
                  <a:pt x="76" y="129"/>
                </a:lnTo>
                <a:lnTo>
                  <a:pt x="73" y="128"/>
                </a:lnTo>
                <a:lnTo>
                  <a:pt x="72" y="128"/>
                </a:lnTo>
                <a:lnTo>
                  <a:pt x="69" y="127"/>
                </a:lnTo>
                <a:lnTo>
                  <a:pt x="69" y="126"/>
                </a:lnTo>
                <a:lnTo>
                  <a:pt x="66" y="125"/>
                </a:lnTo>
                <a:lnTo>
                  <a:pt x="65" y="125"/>
                </a:lnTo>
                <a:lnTo>
                  <a:pt x="62" y="124"/>
                </a:lnTo>
                <a:lnTo>
                  <a:pt x="61" y="124"/>
                </a:lnTo>
                <a:lnTo>
                  <a:pt x="59" y="123"/>
                </a:lnTo>
                <a:lnTo>
                  <a:pt x="58" y="122"/>
                </a:lnTo>
                <a:lnTo>
                  <a:pt x="55" y="121"/>
                </a:lnTo>
                <a:lnTo>
                  <a:pt x="52" y="120"/>
                </a:lnTo>
                <a:lnTo>
                  <a:pt x="51" y="120"/>
                </a:lnTo>
                <a:lnTo>
                  <a:pt x="49" y="119"/>
                </a:lnTo>
                <a:lnTo>
                  <a:pt x="48" y="118"/>
                </a:lnTo>
                <a:lnTo>
                  <a:pt x="46" y="117"/>
                </a:lnTo>
                <a:lnTo>
                  <a:pt x="45" y="117"/>
                </a:lnTo>
                <a:lnTo>
                  <a:pt x="42" y="116"/>
                </a:lnTo>
                <a:lnTo>
                  <a:pt x="39" y="114"/>
                </a:lnTo>
                <a:lnTo>
                  <a:pt x="36" y="113"/>
                </a:lnTo>
                <a:lnTo>
                  <a:pt x="34" y="111"/>
                </a:lnTo>
                <a:lnTo>
                  <a:pt x="33" y="111"/>
                </a:lnTo>
                <a:lnTo>
                  <a:pt x="31" y="110"/>
                </a:lnTo>
                <a:lnTo>
                  <a:pt x="30" y="109"/>
                </a:lnTo>
                <a:lnTo>
                  <a:pt x="28" y="108"/>
                </a:lnTo>
                <a:lnTo>
                  <a:pt x="25" y="107"/>
                </a:lnTo>
                <a:lnTo>
                  <a:pt x="25" y="106"/>
                </a:lnTo>
                <a:lnTo>
                  <a:pt x="23" y="105"/>
                </a:lnTo>
                <a:lnTo>
                  <a:pt x="22" y="105"/>
                </a:lnTo>
                <a:lnTo>
                  <a:pt x="21" y="103"/>
                </a:lnTo>
                <a:lnTo>
                  <a:pt x="20" y="103"/>
                </a:lnTo>
                <a:lnTo>
                  <a:pt x="18" y="102"/>
                </a:lnTo>
                <a:lnTo>
                  <a:pt x="18" y="101"/>
                </a:lnTo>
                <a:lnTo>
                  <a:pt x="16" y="100"/>
                </a:lnTo>
                <a:lnTo>
                  <a:pt x="14" y="98"/>
                </a:lnTo>
                <a:lnTo>
                  <a:pt x="12" y="96"/>
                </a:lnTo>
                <a:lnTo>
                  <a:pt x="10" y="95"/>
                </a:lnTo>
                <a:lnTo>
                  <a:pt x="10" y="94"/>
                </a:lnTo>
                <a:lnTo>
                  <a:pt x="9" y="93"/>
                </a:lnTo>
                <a:lnTo>
                  <a:pt x="8" y="92"/>
                </a:lnTo>
                <a:lnTo>
                  <a:pt x="7" y="91"/>
                </a:lnTo>
                <a:lnTo>
                  <a:pt x="6" y="89"/>
                </a:lnTo>
                <a:lnTo>
                  <a:pt x="5" y="87"/>
                </a:lnTo>
                <a:lnTo>
                  <a:pt x="4" y="87"/>
                </a:lnTo>
                <a:lnTo>
                  <a:pt x="4" y="85"/>
                </a:lnTo>
                <a:lnTo>
                  <a:pt x="3" y="85"/>
                </a:lnTo>
                <a:lnTo>
                  <a:pt x="3" y="84"/>
                </a:lnTo>
                <a:lnTo>
                  <a:pt x="2" y="83"/>
                </a:lnTo>
                <a:lnTo>
                  <a:pt x="2" y="82"/>
                </a:lnTo>
                <a:lnTo>
                  <a:pt x="2" y="81"/>
                </a:lnTo>
                <a:lnTo>
                  <a:pt x="1" y="80"/>
                </a:lnTo>
                <a:lnTo>
                  <a:pt x="1" y="79"/>
                </a:lnTo>
                <a:lnTo>
                  <a:pt x="1" y="78"/>
                </a:lnTo>
                <a:lnTo>
                  <a:pt x="1" y="77"/>
                </a:lnTo>
                <a:lnTo>
                  <a:pt x="0" y="76"/>
                </a:lnTo>
                <a:lnTo>
                  <a:pt x="0" y="75"/>
                </a:lnTo>
                <a:lnTo>
                  <a:pt x="0" y="74"/>
                </a:lnTo>
                <a:lnTo>
                  <a:pt x="0" y="73"/>
                </a:lnTo>
                <a:lnTo>
                  <a:pt x="0" y="72"/>
                </a:lnTo>
                <a:lnTo>
                  <a:pt x="0" y="71"/>
                </a:lnTo>
                <a:lnTo>
                  <a:pt x="1" y="70"/>
                </a:lnTo>
                <a:lnTo>
                  <a:pt x="1" y="69"/>
                </a:lnTo>
                <a:lnTo>
                  <a:pt x="1" y="68"/>
                </a:lnTo>
                <a:lnTo>
                  <a:pt x="1" y="67"/>
                </a:lnTo>
                <a:lnTo>
                  <a:pt x="2" y="66"/>
                </a:lnTo>
                <a:lnTo>
                  <a:pt x="2" y="65"/>
                </a:lnTo>
                <a:lnTo>
                  <a:pt x="2" y="64"/>
                </a:lnTo>
                <a:lnTo>
                  <a:pt x="3" y="63"/>
                </a:lnTo>
                <a:lnTo>
                  <a:pt x="3" y="62"/>
                </a:lnTo>
                <a:lnTo>
                  <a:pt x="4" y="62"/>
                </a:lnTo>
                <a:lnTo>
                  <a:pt x="4" y="60"/>
                </a:lnTo>
                <a:lnTo>
                  <a:pt x="5" y="60"/>
                </a:lnTo>
                <a:lnTo>
                  <a:pt x="6" y="58"/>
                </a:lnTo>
                <a:lnTo>
                  <a:pt x="7" y="56"/>
                </a:lnTo>
                <a:lnTo>
                  <a:pt x="8" y="55"/>
                </a:lnTo>
                <a:lnTo>
                  <a:pt x="9" y="54"/>
                </a:lnTo>
                <a:lnTo>
                  <a:pt x="10" y="53"/>
                </a:lnTo>
                <a:lnTo>
                  <a:pt x="10" y="52"/>
                </a:lnTo>
                <a:lnTo>
                  <a:pt x="12" y="51"/>
                </a:lnTo>
                <a:lnTo>
                  <a:pt x="14" y="49"/>
                </a:lnTo>
                <a:lnTo>
                  <a:pt x="16" y="47"/>
                </a:lnTo>
                <a:lnTo>
                  <a:pt x="18" y="46"/>
                </a:lnTo>
                <a:lnTo>
                  <a:pt x="18" y="45"/>
                </a:lnTo>
                <a:lnTo>
                  <a:pt x="20" y="44"/>
                </a:lnTo>
                <a:lnTo>
                  <a:pt x="21" y="44"/>
                </a:lnTo>
                <a:lnTo>
                  <a:pt x="22" y="42"/>
                </a:lnTo>
                <a:lnTo>
                  <a:pt x="23" y="42"/>
                </a:lnTo>
                <a:lnTo>
                  <a:pt x="25" y="41"/>
                </a:lnTo>
                <a:lnTo>
                  <a:pt x="25" y="40"/>
                </a:lnTo>
                <a:lnTo>
                  <a:pt x="28" y="39"/>
                </a:lnTo>
                <a:lnTo>
                  <a:pt x="30" y="38"/>
                </a:lnTo>
                <a:lnTo>
                  <a:pt x="31" y="37"/>
                </a:lnTo>
                <a:lnTo>
                  <a:pt x="33" y="36"/>
                </a:lnTo>
                <a:lnTo>
                  <a:pt x="34" y="36"/>
                </a:lnTo>
                <a:lnTo>
                  <a:pt x="36" y="34"/>
                </a:lnTo>
                <a:lnTo>
                  <a:pt x="39" y="33"/>
                </a:lnTo>
                <a:lnTo>
                  <a:pt x="42" y="31"/>
                </a:lnTo>
                <a:lnTo>
                  <a:pt x="45" y="30"/>
                </a:lnTo>
                <a:lnTo>
                  <a:pt x="46" y="30"/>
                </a:lnTo>
                <a:lnTo>
                  <a:pt x="48" y="29"/>
                </a:lnTo>
                <a:lnTo>
                  <a:pt x="49" y="28"/>
                </a:lnTo>
                <a:lnTo>
                  <a:pt x="51" y="27"/>
                </a:lnTo>
                <a:lnTo>
                  <a:pt x="52" y="27"/>
                </a:lnTo>
                <a:lnTo>
                  <a:pt x="55" y="26"/>
                </a:lnTo>
                <a:lnTo>
                  <a:pt x="58" y="25"/>
                </a:lnTo>
                <a:lnTo>
                  <a:pt x="59" y="24"/>
                </a:lnTo>
                <a:lnTo>
                  <a:pt x="61" y="23"/>
                </a:lnTo>
                <a:lnTo>
                  <a:pt x="62" y="23"/>
                </a:lnTo>
                <a:lnTo>
                  <a:pt x="65" y="22"/>
                </a:lnTo>
                <a:lnTo>
                  <a:pt x="66" y="22"/>
                </a:lnTo>
                <a:lnTo>
                  <a:pt x="69" y="21"/>
                </a:lnTo>
                <a:lnTo>
                  <a:pt x="69" y="20"/>
                </a:lnTo>
                <a:lnTo>
                  <a:pt x="72" y="19"/>
                </a:lnTo>
                <a:lnTo>
                  <a:pt x="73" y="19"/>
                </a:lnTo>
                <a:lnTo>
                  <a:pt x="76" y="18"/>
                </a:lnTo>
                <a:lnTo>
                  <a:pt x="79" y="17"/>
                </a:lnTo>
                <a:lnTo>
                  <a:pt x="80" y="17"/>
                </a:lnTo>
                <a:lnTo>
                  <a:pt x="83" y="16"/>
                </a:lnTo>
                <a:lnTo>
                  <a:pt x="84" y="16"/>
                </a:lnTo>
                <a:lnTo>
                  <a:pt x="87" y="15"/>
                </a:lnTo>
                <a:lnTo>
                  <a:pt x="88" y="15"/>
                </a:lnTo>
                <a:lnTo>
                  <a:pt x="91" y="14"/>
                </a:lnTo>
                <a:lnTo>
                  <a:pt x="94" y="13"/>
                </a:lnTo>
                <a:lnTo>
                  <a:pt x="95" y="13"/>
                </a:lnTo>
                <a:lnTo>
                  <a:pt x="98" y="12"/>
                </a:lnTo>
                <a:lnTo>
                  <a:pt x="99" y="12"/>
                </a:lnTo>
                <a:lnTo>
                  <a:pt x="102" y="11"/>
                </a:lnTo>
                <a:lnTo>
                  <a:pt x="103" y="11"/>
                </a:lnTo>
                <a:lnTo>
                  <a:pt x="106" y="10"/>
                </a:lnTo>
                <a:lnTo>
                  <a:pt x="109" y="9"/>
                </a:lnTo>
                <a:lnTo>
                  <a:pt x="110" y="9"/>
                </a:lnTo>
                <a:lnTo>
                  <a:pt x="113" y="8"/>
                </a:lnTo>
                <a:lnTo>
                  <a:pt x="114" y="8"/>
                </a:lnTo>
                <a:lnTo>
                  <a:pt x="117" y="8"/>
                </a:lnTo>
                <a:lnTo>
                  <a:pt x="118" y="7"/>
                </a:lnTo>
                <a:lnTo>
                  <a:pt x="121" y="7"/>
                </a:lnTo>
                <a:lnTo>
                  <a:pt x="122" y="7"/>
                </a:lnTo>
                <a:lnTo>
                  <a:pt x="125" y="6"/>
                </a:lnTo>
                <a:lnTo>
                  <a:pt x="128" y="5"/>
                </a:lnTo>
                <a:lnTo>
                  <a:pt x="129" y="5"/>
                </a:lnTo>
                <a:lnTo>
                  <a:pt x="132" y="5"/>
                </a:lnTo>
                <a:lnTo>
                  <a:pt x="133" y="5"/>
                </a:lnTo>
                <a:lnTo>
                  <a:pt x="136" y="4"/>
                </a:lnTo>
                <a:lnTo>
                  <a:pt x="137" y="4"/>
                </a:lnTo>
                <a:lnTo>
                  <a:pt x="140" y="4"/>
                </a:lnTo>
                <a:lnTo>
                  <a:pt x="140" y="3"/>
                </a:lnTo>
                <a:lnTo>
                  <a:pt x="143" y="3"/>
                </a:lnTo>
                <a:lnTo>
                  <a:pt x="144" y="3"/>
                </a:lnTo>
                <a:lnTo>
                  <a:pt x="147" y="3"/>
                </a:lnTo>
                <a:lnTo>
                  <a:pt x="148" y="2"/>
                </a:lnTo>
                <a:lnTo>
                  <a:pt x="150" y="2"/>
                </a:lnTo>
                <a:lnTo>
                  <a:pt x="151" y="2"/>
                </a:lnTo>
                <a:lnTo>
                  <a:pt x="154" y="2"/>
                </a:lnTo>
                <a:lnTo>
                  <a:pt x="155" y="2"/>
                </a:lnTo>
                <a:lnTo>
                  <a:pt x="157" y="1"/>
                </a:lnTo>
                <a:lnTo>
                  <a:pt x="158" y="1"/>
                </a:lnTo>
                <a:lnTo>
                  <a:pt x="161" y="1"/>
                </a:lnTo>
                <a:lnTo>
                  <a:pt x="164" y="1"/>
                </a:lnTo>
                <a:lnTo>
                  <a:pt x="165" y="1"/>
                </a:lnTo>
                <a:lnTo>
                  <a:pt x="167" y="0"/>
                </a:lnTo>
                <a:lnTo>
                  <a:pt x="168" y="0"/>
                </a:lnTo>
                <a:lnTo>
                  <a:pt x="171" y="0"/>
                </a:lnTo>
                <a:lnTo>
                  <a:pt x="174" y="0"/>
                </a:lnTo>
                <a:lnTo>
                  <a:pt x="177" y="0"/>
                </a:lnTo>
                <a:lnTo>
                  <a:pt x="180" y="0"/>
                </a:lnTo>
                <a:lnTo>
                  <a:pt x="183" y="0"/>
                </a:lnTo>
                <a:lnTo>
                  <a:pt x="186" y="0"/>
                </a:lnTo>
                <a:lnTo>
                  <a:pt x="189" y="0"/>
                </a:lnTo>
                <a:lnTo>
                  <a:pt x="192" y="0"/>
                </a:lnTo>
                <a:lnTo>
                  <a:pt x="195" y="0"/>
                </a:lnTo>
                <a:lnTo>
                  <a:pt x="198" y="0"/>
                </a:lnTo>
                <a:lnTo>
                  <a:pt x="199" y="0"/>
                </a:lnTo>
                <a:lnTo>
                  <a:pt x="201" y="1"/>
                </a:lnTo>
                <a:lnTo>
                  <a:pt x="202" y="1"/>
                </a:lnTo>
                <a:lnTo>
                  <a:pt x="205" y="1"/>
                </a:lnTo>
                <a:lnTo>
                  <a:pt x="208" y="1"/>
                </a:lnTo>
                <a:lnTo>
                  <a:pt x="209" y="1"/>
                </a:lnTo>
                <a:lnTo>
                  <a:pt x="211" y="2"/>
                </a:lnTo>
                <a:lnTo>
                  <a:pt x="212" y="2"/>
                </a:lnTo>
                <a:lnTo>
                  <a:pt x="215" y="2"/>
                </a:lnTo>
                <a:lnTo>
                  <a:pt x="216" y="2"/>
                </a:lnTo>
                <a:lnTo>
                  <a:pt x="218" y="2"/>
                </a:lnTo>
                <a:lnTo>
                  <a:pt x="219" y="3"/>
                </a:lnTo>
                <a:lnTo>
                  <a:pt x="222" y="3"/>
                </a:lnTo>
                <a:lnTo>
                  <a:pt x="223" y="3"/>
                </a:lnTo>
                <a:lnTo>
                  <a:pt x="226" y="3"/>
                </a:lnTo>
                <a:lnTo>
                  <a:pt x="226" y="4"/>
                </a:lnTo>
                <a:lnTo>
                  <a:pt x="229" y="4"/>
                </a:lnTo>
                <a:lnTo>
                  <a:pt x="230" y="4"/>
                </a:lnTo>
                <a:lnTo>
                  <a:pt x="233" y="5"/>
                </a:lnTo>
                <a:lnTo>
                  <a:pt x="234" y="5"/>
                </a:lnTo>
                <a:lnTo>
                  <a:pt x="237" y="5"/>
                </a:lnTo>
                <a:lnTo>
                  <a:pt x="238" y="5"/>
                </a:lnTo>
                <a:lnTo>
                  <a:pt x="241" y="6"/>
                </a:lnTo>
                <a:lnTo>
                  <a:pt x="244" y="7"/>
                </a:lnTo>
                <a:lnTo>
                  <a:pt x="245" y="7"/>
                </a:lnTo>
                <a:lnTo>
                  <a:pt x="248" y="7"/>
                </a:lnTo>
                <a:lnTo>
                  <a:pt x="249" y="8"/>
                </a:lnTo>
                <a:lnTo>
                  <a:pt x="252" y="8"/>
                </a:lnTo>
                <a:lnTo>
                  <a:pt x="253" y="8"/>
                </a:lnTo>
                <a:lnTo>
                  <a:pt x="256" y="9"/>
                </a:lnTo>
                <a:lnTo>
                  <a:pt x="257" y="9"/>
                </a:lnTo>
                <a:lnTo>
                  <a:pt x="260" y="10"/>
                </a:lnTo>
                <a:lnTo>
                  <a:pt x="263" y="11"/>
                </a:lnTo>
                <a:lnTo>
                  <a:pt x="264" y="11"/>
                </a:lnTo>
                <a:lnTo>
                  <a:pt x="267" y="12"/>
                </a:lnTo>
                <a:lnTo>
                  <a:pt x="268" y="12"/>
                </a:lnTo>
                <a:lnTo>
                  <a:pt x="271" y="13"/>
                </a:lnTo>
                <a:lnTo>
                  <a:pt x="272" y="13"/>
                </a:lnTo>
                <a:lnTo>
                  <a:pt x="275" y="14"/>
                </a:lnTo>
                <a:lnTo>
                  <a:pt x="278" y="15"/>
                </a:lnTo>
                <a:lnTo>
                  <a:pt x="279" y="15"/>
                </a:lnTo>
                <a:lnTo>
                  <a:pt x="282" y="16"/>
                </a:lnTo>
                <a:lnTo>
                  <a:pt x="283" y="16"/>
                </a:lnTo>
                <a:lnTo>
                  <a:pt x="286" y="17"/>
                </a:lnTo>
                <a:lnTo>
                  <a:pt x="287" y="17"/>
                </a:lnTo>
                <a:lnTo>
                  <a:pt x="290" y="18"/>
                </a:lnTo>
                <a:lnTo>
                  <a:pt x="293" y="19"/>
                </a:lnTo>
                <a:lnTo>
                  <a:pt x="294" y="19"/>
                </a:lnTo>
                <a:lnTo>
                  <a:pt x="297" y="20"/>
                </a:lnTo>
                <a:lnTo>
                  <a:pt x="297" y="21"/>
                </a:lnTo>
                <a:lnTo>
                  <a:pt x="300" y="22"/>
                </a:lnTo>
                <a:lnTo>
                  <a:pt x="301" y="22"/>
                </a:lnTo>
                <a:lnTo>
                  <a:pt x="304" y="23"/>
                </a:lnTo>
                <a:lnTo>
                  <a:pt x="305" y="23"/>
                </a:lnTo>
                <a:lnTo>
                  <a:pt x="307" y="24"/>
                </a:lnTo>
                <a:lnTo>
                  <a:pt x="308" y="25"/>
                </a:lnTo>
                <a:lnTo>
                  <a:pt x="311" y="26"/>
                </a:lnTo>
                <a:lnTo>
                  <a:pt x="314" y="27"/>
                </a:lnTo>
                <a:lnTo>
                  <a:pt x="315" y="27"/>
                </a:lnTo>
                <a:lnTo>
                  <a:pt x="317" y="28"/>
                </a:lnTo>
                <a:lnTo>
                  <a:pt x="318" y="29"/>
                </a:lnTo>
                <a:lnTo>
                  <a:pt x="320" y="30"/>
                </a:lnTo>
                <a:lnTo>
                  <a:pt x="321" y="30"/>
                </a:lnTo>
                <a:lnTo>
                  <a:pt x="324" y="31"/>
                </a:lnTo>
                <a:lnTo>
                  <a:pt x="327" y="33"/>
                </a:lnTo>
                <a:lnTo>
                  <a:pt x="330" y="34"/>
                </a:lnTo>
                <a:lnTo>
                  <a:pt x="332" y="36"/>
                </a:lnTo>
                <a:lnTo>
                  <a:pt x="333" y="36"/>
                </a:lnTo>
                <a:lnTo>
                  <a:pt x="335" y="37"/>
                </a:lnTo>
                <a:lnTo>
                  <a:pt x="336" y="38"/>
                </a:lnTo>
                <a:lnTo>
                  <a:pt x="338" y="39"/>
                </a:lnTo>
                <a:lnTo>
                  <a:pt x="341" y="40"/>
                </a:lnTo>
                <a:lnTo>
                  <a:pt x="341" y="41"/>
                </a:lnTo>
                <a:lnTo>
                  <a:pt x="343" y="42"/>
                </a:lnTo>
                <a:lnTo>
                  <a:pt x="344" y="42"/>
                </a:lnTo>
                <a:lnTo>
                  <a:pt x="345" y="44"/>
                </a:lnTo>
                <a:lnTo>
                  <a:pt x="346" y="44"/>
                </a:lnTo>
                <a:lnTo>
                  <a:pt x="348" y="45"/>
                </a:lnTo>
                <a:lnTo>
                  <a:pt x="348" y="46"/>
                </a:lnTo>
                <a:lnTo>
                  <a:pt x="350" y="47"/>
                </a:lnTo>
                <a:lnTo>
                  <a:pt x="352" y="49"/>
                </a:lnTo>
                <a:lnTo>
                  <a:pt x="354" y="51"/>
                </a:lnTo>
                <a:lnTo>
                  <a:pt x="356" y="52"/>
                </a:lnTo>
                <a:lnTo>
                  <a:pt x="356" y="53"/>
                </a:lnTo>
                <a:lnTo>
                  <a:pt x="357" y="54"/>
                </a:lnTo>
                <a:lnTo>
                  <a:pt x="358" y="55"/>
                </a:lnTo>
                <a:lnTo>
                  <a:pt x="359" y="56"/>
                </a:lnTo>
                <a:lnTo>
                  <a:pt x="360" y="58"/>
                </a:lnTo>
                <a:lnTo>
                  <a:pt x="361" y="60"/>
                </a:lnTo>
                <a:lnTo>
                  <a:pt x="362" y="60"/>
                </a:lnTo>
                <a:lnTo>
                  <a:pt x="362" y="62"/>
                </a:lnTo>
                <a:lnTo>
                  <a:pt x="363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4" y="66"/>
                </a:lnTo>
                <a:lnTo>
                  <a:pt x="365" y="67"/>
                </a:lnTo>
                <a:lnTo>
                  <a:pt x="365" y="68"/>
                </a:lnTo>
                <a:lnTo>
                  <a:pt x="365" y="69"/>
                </a:lnTo>
                <a:lnTo>
                  <a:pt x="365" y="70"/>
                </a:lnTo>
                <a:lnTo>
                  <a:pt x="365" y="71"/>
                </a:lnTo>
                <a:lnTo>
                  <a:pt x="366" y="72"/>
                </a:lnTo>
                <a:lnTo>
                  <a:pt x="366" y="73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KZ"/>
          </a:p>
        </p:txBody>
      </p:sp>
      <p:sp>
        <p:nvSpPr>
          <p:cNvPr id="14429" name="Rectangle 95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2BFEB9F0-1FEB-8A01-CC8E-8655D091D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4038" y="4729164"/>
            <a:ext cx="6732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900">
                <a:solidFill>
                  <a:srgbClr val="000000"/>
                </a:solidFill>
              </a:rPr>
              <a:t>+</a:t>
            </a:r>
            <a:endParaRPr lang="ru-RU" altLang="ru-RU" sz="2800"/>
          </a:p>
        </p:txBody>
      </p:sp>
      <p:sp>
        <p:nvSpPr>
          <p:cNvPr id="14430" name="Rectangle 96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B13FF6CE-D9B6-6E84-9EDB-CE9BB2B97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7738" y="4549776"/>
            <a:ext cx="6412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900">
                <a:solidFill>
                  <a:srgbClr val="000000"/>
                </a:solidFill>
              </a:rPr>
              <a:t>_</a:t>
            </a:r>
            <a:endParaRPr lang="ru-RU" altLang="ru-RU" sz="2800"/>
          </a:p>
        </p:txBody>
      </p:sp>
      <p:sp>
        <p:nvSpPr>
          <p:cNvPr id="14431" name="Freeform 97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88822CE7-A51B-94C4-BF4F-6A3A1C431E35}"/>
              </a:ext>
            </a:extLst>
          </p:cNvPr>
          <p:cNvSpPr>
            <a:spLocks/>
          </p:cNvSpPr>
          <p:nvPr/>
        </p:nvSpPr>
        <p:spPr bwMode="auto">
          <a:xfrm>
            <a:off x="6234113" y="3954463"/>
            <a:ext cx="215900" cy="538162"/>
          </a:xfrm>
          <a:custGeom>
            <a:avLst/>
            <a:gdLst>
              <a:gd name="T0" fmla="*/ 2147483646 w 205"/>
              <a:gd name="T1" fmla="*/ 2147483646 h 512"/>
              <a:gd name="T2" fmla="*/ 2147483646 w 205"/>
              <a:gd name="T3" fmla="*/ 2147483646 h 512"/>
              <a:gd name="T4" fmla="*/ 2147483646 w 205"/>
              <a:gd name="T5" fmla="*/ 2147483646 h 512"/>
              <a:gd name="T6" fmla="*/ 2147483646 w 205"/>
              <a:gd name="T7" fmla="*/ 2147483646 h 512"/>
              <a:gd name="T8" fmla="*/ 2147483646 w 205"/>
              <a:gd name="T9" fmla="*/ 2147483646 h 512"/>
              <a:gd name="T10" fmla="*/ 2147483646 w 205"/>
              <a:gd name="T11" fmla="*/ 2147483646 h 512"/>
              <a:gd name="T12" fmla="*/ 2147483646 w 205"/>
              <a:gd name="T13" fmla="*/ 2147483646 h 512"/>
              <a:gd name="T14" fmla="*/ 2147483646 w 205"/>
              <a:gd name="T15" fmla="*/ 2147483646 h 512"/>
              <a:gd name="T16" fmla="*/ 2147483646 w 205"/>
              <a:gd name="T17" fmla="*/ 2147483646 h 512"/>
              <a:gd name="T18" fmla="*/ 2147483646 w 205"/>
              <a:gd name="T19" fmla="*/ 2147483646 h 512"/>
              <a:gd name="T20" fmla="*/ 2147483646 w 205"/>
              <a:gd name="T21" fmla="*/ 2147483646 h 512"/>
              <a:gd name="T22" fmla="*/ 2147483646 w 205"/>
              <a:gd name="T23" fmla="*/ 2147483646 h 512"/>
              <a:gd name="T24" fmla="*/ 0 w 205"/>
              <a:gd name="T25" fmla="*/ 2147483646 h 512"/>
              <a:gd name="T26" fmla="*/ 0 w 205"/>
              <a:gd name="T27" fmla="*/ 2147483646 h 512"/>
              <a:gd name="T28" fmla="*/ 0 w 205"/>
              <a:gd name="T29" fmla="*/ 2147483646 h 512"/>
              <a:gd name="T30" fmla="*/ 2147483646 w 205"/>
              <a:gd name="T31" fmla="*/ 2147483646 h 512"/>
              <a:gd name="T32" fmla="*/ 2147483646 w 205"/>
              <a:gd name="T33" fmla="*/ 2147483646 h 512"/>
              <a:gd name="T34" fmla="*/ 2147483646 w 205"/>
              <a:gd name="T35" fmla="*/ 2147483646 h 512"/>
              <a:gd name="T36" fmla="*/ 2147483646 w 205"/>
              <a:gd name="T37" fmla="*/ 2147483646 h 512"/>
              <a:gd name="T38" fmla="*/ 2147483646 w 205"/>
              <a:gd name="T39" fmla="*/ 2147483646 h 512"/>
              <a:gd name="T40" fmla="*/ 2147483646 w 205"/>
              <a:gd name="T41" fmla="*/ 2147483646 h 512"/>
              <a:gd name="T42" fmla="*/ 2147483646 w 205"/>
              <a:gd name="T43" fmla="*/ 2147483646 h 512"/>
              <a:gd name="T44" fmla="*/ 2147483646 w 205"/>
              <a:gd name="T45" fmla="*/ 2147483646 h 512"/>
              <a:gd name="T46" fmla="*/ 2147483646 w 205"/>
              <a:gd name="T47" fmla="*/ 2147483646 h 512"/>
              <a:gd name="T48" fmla="*/ 2147483646 w 205"/>
              <a:gd name="T49" fmla="*/ 2147483646 h 512"/>
              <a:gd name="T50" fmla="*/ 2147483646 w 205"/>
              <a:gd name="T51" fmla="*/ 2147483646 h 512"/>
              <a:gd name="T52" fmla="*/ 2147483646 w 205"/>
              <a:gd name="T53" fmla="*/ 2147483646 h 512"/>
              <a:gd name="T54" fmla="*/ 2147483646 w 205"/>
              <a:gd name="T55" fmla="*/ 2147483646 h 512"/>
              <a:gd name="T56" fmla="*/ 2147483646 w 205"/>
              <a:gd name="T57" fmla="*/ 2147483646 h 512"/>
              <a:gd name="T58" fmla="*/ 2147483646 w 205"/>
              <a:gd name="T59" fmla="*/ 2147483646 h 512"/>
              <a:gd name="T60" fmla="*/ 2147483646 w 205"/>
              <a:gd name="T61" fmla="*/ 2147483646 h 512"/>
              <a:gd name="T62" fmla="*/ 2147483646 w 205"/>
              <a:gd name="T63" fmla="*/ 2147483646 h 512"/>
              <a:gd name="T64" fmla="*/ 2147483646 w 205"/>
              <a:gd name="T65" fmla="*/ 2147483646 h 512"/>
              <a:gd name="T66" fmla="*/ 2147483646 w 205"/>
              <a:gd name="T67" fmla="*/ 2147483646 h 512"/>
              <a:gd name="T68" fmla="*/ 2147483646 w 205"/>
              <a:gd name="T69" fmla="*/ 2147483646 h 512"/>
              <a:gd name="T70" fmla="*/ 2147483646 w 205"/>
              <a:gd name="T71" fmla="*/ 2147483646 h 512"/>
              <a:gd name="T72" fmla="*/ 2147483646 w 205"/>
              <a:gd name="T73" fmla="*/ 2147483646 h 512"/>
              <a:gd name="T74" fmla="*/ 2147483646 w 205"/>
              <a:gd name="T75" fmla="*/ 2147483646 h 512"/>
              <a:gd name="T76" fmla="*/ 2147483646 w 205"/>
              <a:gd name="T77" fmla="*/ 2147483646 h 512"/>
              <a:gd name="T78" fmla="*/ 2147483646 w 205"/>
              <a:gd name="T79" fmla="*/ 2147483646 h 512"/>
              <a:gd name="T80" fmla="*/ 2147483646 w 205"/>
              <a:gd name="T81" fmla="*/ 2147483646 h 512"/>
              <a:gd name="T82" fmla="*/ 2147483646 w 205"/>
              <a:gd name="T83" fmla="*/ 2147483646 h 512"/>
              <a:gd name="T84" fmla="*/ 2147483646 w 205"/>
              <a:gd name="T85" fmla="*/ 2147483646 h 512"/>
              <a:gd name="T86" fmla="*/ 2147483646 w 205"/>
              <a:gd name="T87" fmla="*/ 2147483646 h 512"/>
              <a:gd name="T88" fmla="*/ 2147483646 w 205"/>
              <a:gd name="T89" fmla="*/ 2147483646 h 512"/>
              <a:gd name="T90" fmla="*/ 2147483646 w 205"/>
              <a:gd name="T91" fmla="*/ 2147483646 h 512"/>
              <a:gd name="T92" fmla="*/ 2147483646 w 205"/>
              <a:gd name="T93" fmla="*/ 2147483646 h 512"/>
              <a:gd name="T94" fmla="*/ 2147483646 w 205"/>
              <a:gd name="T95" fmla="*/ 2147483646 h 512"/>
              <a:gd name="T96" fmla="*/ 2147483646 w 205"/>
              <a:gd name="T97" fmla="*/ 2147483646 h 512"/>
              <a:gd name="T98" fmla="*/ 2147483646 w 205"/>
              <a:gd name="T99" fmla="*/ 2147483646 h 512"/>
              <a:gd name="T100" fmla="*/ 2147483646 w 205"/>
              <a:gd name="T101" fmla="*/ 2147483646 h 512"/>
              <a:gd name="T102" fmla="*/ 2147483646 w 205"/>
              <a:gd name="T103" fmla="*/ 2147483646 h 512"/>
              <a:gd name="T104" fmla="*/ 2147483646 w 205"/>
              <a:gd name="T105" fmla="*/ 2147483646 h 512"/>
              <a:gd name="T106" fmla="*/ 2147483646 w 205"/>
              <a:gd name="T107" fmla="*/ 2147483646 h 512"/>
              <a:gd name="T108" fmla="*/ 2147483646 w 205"/>
              <a:gd name="T109" fmla="*/ 2147483646 h 512"/>
              <a:gd name="T110" fmla="*/ 2147483646 w 205"/>
              <a:gd name="T111" fmla="*/ 2147483646 h 512"/>
              <a:gd name="T112" fmla="*/ 2147483646 w 205"/>
              <a:gd name="T113" fmla="*/ 2147483646 h 51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05"/>
              <a:gd name="T172" fmla="*/ 0 h 512"/>
              <a:gd name="T173" fmla="*/ 205 w 205"/>
              <a:gd name="T174" fmla="*/ 512 h 51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05" h="512">
                <a:moveTo>
                  <a:pt x="102" y="512"/>
                </a:moveTo>
                <a:lnTo>
                  <a:pt x="102" y="512"/>
                </a:lnTo>
                <a:lnTo>
                  <a:pt x="99" y="512"/>
                </a:lnTo>
                <a:lnTo>
                  <a:pt x="96" y="510"/>
                </a:lnTo>
                <a:lnTo>
                  <a:pt x="95" y="510"/>
                </a:lnTo>
                <a:lnTo>
                  <a:pt x="93" y="510"/>
                </a:lnTo>
                <a:lnTo>
                  <a:pt x="92" y="509"/>
                </a:lnTo>
                <a:lnTo>
                  <a:pt x="90" y="509"/>
                </a:lnTo>
                <a:lnTo>
                  <a:pt x="89" y="509"/>
                </a:lnTo>
                <a:lnTo>
                  <a:pt x="86" y="507"/>
                </a:lnTo>
                <a:lnTo>
                  <a:pt x="84" y="506"/>
                </a:lnTo>
                <a:lnTo>
                  <a:pt x="83" y="506"/>
                </a:lnTo>
                <a:lnTo>
                  <a:pt x="81" y="504"/>
                </a:lnTo>
                <a:lnTo>
                  <a:pt x="80" y="504"/>
                </a:lnTo>
                <a:lnTo>
                  <a:pt x="78" y="503"/>
                </a:lnTo>
                <a:lnTo>
                  <a:pt x="78" y="501"/>
                </a:lnTo>
                <a:lnTo>
                  <a:pt x="75" y="500"/>
                </a:lnTo>
                <a:lnTo>
                  <a:pt x="74" y="498"/>
                </a:lnTo>
                <a:lnTo>
                  <a:pt x="72" y="497"/>
                </a:lnTo>
                <a:lnTo>
                  <a:pt x="71" y="495"/>
                </a:lnTo>
                <a:lnTo>
                  <a:pt x="68" y="492"/>
                </a:lnTo>
                <a:lnTo>
                  <a:pt x="66" y="489"/>
                </a:lnTo>
                <a:lnTo>
                  <a:pt x="63" y="486"/>
                </a:lnTo>
                <a:lnTo>
                  <a:pt x="62" y="483"/>
                </a:lnTo>
                <a:lnTo>
                  <a:pt x="60" y="483"/>
                </a:lnTo>
                <a:lnTo>
                  <a:pt x="59" y="480"/>
                </a:lnTo>
                <a:lnTo>
                  <a:pt x="57" y="477"/>
                </a:lnTo>
                <a:lnTo>
                  <a:pt x="56" y="476"/>
                </a:lnTo>
                <a:lnTo>
                  <a:pt x="54" y="473"/>
                </a:lnTo>
                <a:lnTo>
                  <a:pt x="53" y="470"/>
                </a:lnTo>
                <a:lnTo>
                  <a:pt x="51" y="468"/>
                </a:lnTo>
                <a:lnTo>
                  <a:pt x="50" y="465"/>
                </a:lnTo>
                <a:lnTo>
                  <a:pt x="48" y="462"/>
                </a:lnTo>
                <a:lnTo>
                  <a:pt x="48" y="461"/>
                </a:lnTo>
                <a:lnTo>
                  <a:pt x="45" y="458"/>
                </a:lnTo>
                <a:lnTo>
                  <a:pt x="45" y="457"/>
                </a:lnTo>
                <a:lnTo>
                  <a:pt x="44" y="454"/>
                </a:lnTo>
                <a:lnTo>
                  <a:pt x="44" y="452"/>
                </a:lnTo>
                <a:lnTo>
                  <a:pt x="42" y="449"/>
                </a:lnTo>
                <a:lnTo>
                  <a:pt x="41" y="448"/>
                </a:lnTo>
                <a:lnTo>
                  <a:pt x="39" y="445"/>
                </a:lnTo>
                <a:lnTo>
                  <a:pt x="39" y="443"/>
                </a:lnTo>
                <a:lnTo>
                  <a:pt x="38" y="440"/>
                </a:lnTo>
                <a:lnTo>
                  <a:pt x="38" y="439"/>
                </a:lnTo>
                <a:lnTo>
                  <a:pt x="36" y="436"/>
                </a:lnTo>
                <a:lnTo>
                  <a:pt x="36" y="434"/>
                </a:lnTo>
                <a:lnTo>
                  <a:pt x="35" y="431"/>
                </a:lnTo>
                <a:lnTo>
                  <a:pt x="33" y="430"/>
                </a:lnTo>
                <a:lnTo>
                  <a:pt x="32" y="427"/>
                </a:lnTo>
                <a:lnTo>
                  <a:pt x="32" y="425"/>
                </a:lnTo>
                <a:lnTo>
                  <a:pt x="30" y="421"/>
                </a:lnTo>
                <a:lnTo>
                  <a:pt x="29" y="416"/>
                </a:lnTo>
                <a:lnTo>
                  <a:pt x="29" y="415"/>
                </a:lnTo>
                <a:lnTo>
                  <a:pt x="27" y="412"/>
                </a:lnTo>
                <a:lnTo>
                  <a:pt x="27" y="410"/>
                </a:lnTo>
                <a:lnTo>
                  <a:pt x="26" y="406"/>
                </a:lnTo>
                <a:lnTo>
                  <a:pt x="24" y="401"/>
                </a:lnTo>
                <a:lnTo>
                  <a:pt x="24" y="400"/>
                </a:lnTo>
                <a:lnTo>
                  <a:pt x="23" y="395"/>
                </a:lnTo>
                <a:lnTo>
                  <a:pt x="21" y="391"/>
                </a:lnTo>
                <a:lnTo>
                  <a:pt x="21" y="389"/>
                </a:lnTo>
                <a:lnTo>
                  <a:pt x="20" y="385"/>
                </a:lnTo>
                <a:lnTo>
                  <a:pt x="18" y="380"/>
                </a:lnTo>
                <a:lnTo>
                  <a:pt x="18" y="379"/>
                </a:lnTo>
                <a:lnTo>
                  <a:pt x="17" y="374"/>
                </a:lnTo>
                <a:lnTo>
                  <a:pt x="15" y="370"/>
                </a:lnTo>
                <a:lnTo>
                  <a:pt x="15" y="368"/>
                </a:lnTo>
                <a:lnTo>
                  <a:pt x="14" y="364"/>
                </a:lnTo>
                <a:lnTo>
                  <a:pt x="12" y="359"/>
                </a:lnTo>
                <a:lnTo>
                  <a:pt x="12" y="358"/>
                </a:lnTo>
                <a:lnTo>
                  <a:pt x="12" y="353"/>
                </a:lnTo>
                <a:lnTo>
                  <a:pt x="11" y="352"/>
                </a:lnTo>
                <a:lnTo>
                  <a:pt x="11" y="349"/>
                </a:lnTo>
                <a:lnTo>
                  <a:pt x="11" y="347"/>
                </a:lnTo>
                <a:lnTo>
                  <a:pt x="9" y="343"/>
                </a:lnTo>
                <a:lnTo>
                  <a:pt x="9" y="341"/>
                </a:lnTo>
                <a:lnTo>
                  <a:pt x="8" y="338"/>
                </a:lnTo>
                <a:lnTo>
                  <a:pt x="8" y="337"/>
                </a:lnTo>
                <a:lnTo>
                  <a:pt x="8" y="332"/>
                </a:lnTo>
                <a:lnTo>
                  <a:pt x="8" y="331"/>
                </a:lnTo>
                <a:lnTo>
                  <a:pt x="6" y="328"/>
                </a:lnTo>
                <a:lnTo>
                  <a:pt x="6" y="326"/>
                </a:lnTo>
                <a:lnTo>
                  <a:pt x="6" y="322"/>
                </a:lnTo>
                <a:lnTo>
                  <a:pt x="6" y="320"/>
                </a:lnTo>
                <a:lnTo>
                  <a:pt x="5" y="317"/>
                </a:lnTo>
                <a:lnTo>
                  <a:pt x="5" y="316"/>
                </a:lnTo>
                <a:lnTo>
                  <a:pt x="5" y="311"/>
                </a:lnTo>
                <a:lnTo>
                  <a:pt x="3" y="307"/>
                </a:lnTo>
                <a:lnTo>
                  <a:pt x="3" y="305"/>
                </a:lnTo>
                <a:lnTo>
                  <a:pt x="3" y="302"/>
                </a:lnTo>
                <a:lnTo>
                  <a:pt x="3" y="301"/>
                </a:lnTo>
                <a:lnTo>
                  <a:pt x="2" y="296"/>
                </a:lnTo>
                <a:lnTo>
                  <a:pt x="2" y="292"/>
                </a:lnTo>
                <a:lnTo>
                  <a:pt x="2" y="290"/>
                </a:lnTo>
                <a:lnTo>
                  <a:pt x="2" y="287"/>
                </a:lnTo>
                <a:lnTo>
                  <a:pt x="2" y="286"/>
                </a:lnTo>
                <a:lnTo>
                  <a:pt x="0" y="283"/>
                </a:lnTo>
                <a:lnTo>
                  <a:pt x="0" y="281"/>
                </a:lnTo>
                <a:lnTo>
                  <a:pt x="0" y="278"/>
                </a:lnTo>
                <a:lnTo>
                  <a:pt x="0" y="277"/>
                </a:lnTo>
                <a:lnTo>
                  <a:pt x="0" y="274"/>
                </a:lnTo>
                <a:lnTo>
                  <a:pt x="0" y="272"/>
                </a:lnTo>
                <a:lnTo>
                  <a:pt x="0" y="269"/>
                </a:lnTo>
                <a:lnTo>
                  <a:pt x="0" y="268"/>
                </a:lnTo>
                <a:lnTo>
                  <a:pt x="0" y="265"/>
                </a:lnTo>
                <a:lnTo>
                  <a:pt x="0" y="263"/>
                </a:lnTo>
                <a:lnTo>
                  <a:pt x="0" y="260"/>
                </a:lnTo>
                <a:lnTo>
                  <a:pt x="0" y="259"/>
                </a:lnTo>
                <a:lnTo>
                  <a:pt x="0" y="256"/>
                </a:lnTo>
                <a:lnTo>
                  <a:pt x="0" y="253"/>
                </a:lnTo>
                <a:lnTo>
                  <a:pt x="0" y="251"/>
                </a:lnTo>
                <a:lnTo>
                  <a:pt x="0" y="248"/>
                </a:lnTo>
                <a:lnTo>
                  <a:pt x="0" y="247"/>
                </a:lnTo>
                <a:lnTo>
                  <a:pt x="0" y="244"/>
                </a:lnTo>
                <a:lnTo>
                  <a:pt x="0" y="242"/>
                </a:lnTo>
                <a:lnTo>
                  <a:pt x="0" y="239"/>
                </a:lnTo>
                <a:lnTo>
                  <a:pt x="0" y="238"/>
                </a:lnTo>
                <a:lnTo>
                  <a:pt x="0" y="235"/>
                </a:lnTo>
                <a:lnTo>
                  <a:pt x="0" y="233"/>
                </a:lnTo>
                <a:lnTo>
                  <a:pt x="0" y="230"/>
                </a:lnTo>
                <a:lnTo>
                  <a:pt x="0" y="229"/>
                </a:lnTo>
                <a:lnTo>
                  <a:pt x="2" y="226"/>
                </a:lnTo>
                <a:lnTo>
                  <a:pt x="2" y="224"/>
                </a:lnTo>
                <a:lnTo>
                  <a:pt x="2" y="221"/>
                </a:lnTo>
                <a:lnTo>
                  <a:pt x="2" y="220"/>
                </a:lnTo>
                <a:lnTo>
                  <a:pt x="2" y="215"/>
                </a:lnTo>
                <a:lnTo>
                  <a:pt x="3" y="211"/>
                </a:lnTo>
                <a:lnTo>
                  <a:pt x="3" y="209"/>
                </a:lnTo>
                <a:lnTo>
                  <a:pt x="3" y="206"/>
                </a:lnTo>
                <a:lnTo>
                  <a:pt x="3" y="205"/>
                </a:lnTo>
                <a:lnTo>
                  <a:pt x="5" y="200"/>
                </a:lnTo>
                <a:lnTo>
                  <a:pt x="5" y="196"/>
                </a:lnTo>
                <a:lnTo>
                  <a:pt x="5" y="194"/>
                </a:lnTo>
                <a:lnTo>
                  <a:pt x="6" y="191"/>
                </a:lnTo>
                <a:lnTo>
                  <a:pt x="6" y="190"/>
                </a:lnTo>
                <a:lnTo>
                  <a:pt x="6" y="185"/>
                </a:lnTo>
                <a:lnTo>
                  <a:pt x="6" y="184"/>
                </a:lnTo>
                <a:lnTo>
                  <a:pt x="8" y="181"/>
                </a:lnTo>
                <a:lnTo>
                  <a:pt x="8" y="179"/>
                </a:lnTo>
                <a:lnTo>
                  <a:pt x="8" y="175"/>
                </a:lnTo>
                <a:lnTo>
                  <a:pt x="8" y="173"/>
                </a:lnTo>
                <a:lnTo>
                  <a:pt x="9" y="170"/>
                </a:lnTo>
                <a:lnTo>
                  <a:pt x="9" y="169"/>
                </a:lnTo>
                <a:lnTo>
                  <a:pt x="11" y="164"/>
                </a:lnTo>
                <a:lnTo>
                  <a:pt x="11" y="163"/>
                </a:lnTo>
                <a:lnTo>
                  <a:pt x="11" y="160"/>
                </a:lnTo>
                <a:lnTo>
                  <a:pt x="12" y="158"/>
                </a:lnTo>
                <a:lnTo>
                  <a:pt x="12" y="154"/>
                </a:lnTo>
                <a:lnTo>
                  <a:pt x="12" y="152"/>
                </a:lnTo>
                <a:lnTo>
                  <a:pt x="14" y="148"/>
                </a:lnTo>
                <a:lnTo>
                  <a:pt x="15" y="143"/>
                </a:lnTo>
                <a:lnTo>
                  <a:pt x="15" y="142"/>
                </a:lnTo>
                <a:lnTo>
                  <a:pt x="17" y="137"/>
                </a:lnTo>
                <a:lnTo>
                  <a:pt x="18" y="133"/>
                </a:lnTo>
                <a:lnTo>
                  <a:pt x="18" y="131"/>
                </a:lnTo>
                <a:lnTo>
                  <a:pt x="20" y="127"/>
                </a:lnTo>
                <a:lnTo>
                  <a:pt x="21" y="122"/>
                </a:lnTo>
                <a:lnTo>
                  <a:pt x="21" y="121"/>
                </a:lnTo>
                <a:lnTo>
                  <a:pt x="23" y="116"/>
                </a:lnTo>
                <a:lnTo>
                  <a:pt x="24" y="112"/>
                </a:lnTo>
                <a:lnTo>
                  <a:pt x="24" y="110"/>
                </a:lnTo>
                <a:lnTo>
                  <a:pt x="26" y="106"/>
                </a:lnTo>
                <a:lnTo>
                  <a:pt x="27" y="101"/>
                </a:lnTo>
                <a:lnTo>
                  <a:pt x="27" y="100"/>
                </a:lnTo>
                <a:lnTo>
                  <a:pt x="29" y="97"/>
                </a:lnTo>
                <a:lnTo>
                  <a:pt x="29" y="95"/>
                </a:lnTo>
                <a:lnTo>
                  <a:pt x="30" y="91"/>
                </a:lnTo>
                <a:lnTo>
                  <a:pt x="32" y="86"/>
                </a:lnTo>
                <a:lnTo>
                  <a:pt x="32" y="85"/>
                </a:lnTo>
                <a:lnTo>
                  <a:pt x="33" y="82"/>
                </a:lnTo>
                <a:lnTo>
                  <a:pt x="35" y="80"/>
                </a:lnTo>
                <a:lnTo>
                  <a:pt x="36" y="77"/>
                </a:lnTo>
                <a:lnTo>
                  <a:pt x="36" y="76"/>
                </a:lnTo>
                <a:lnTo>
                  <a:pt x="38" y="73"/>
                </a:lnTo>
                <a:lnTo>
                  <a:pt x="38" y="71"/>
                </a:lnTo>
                <a:lnTo>
                  <a:pt x="39" y="68"/>
                </a:lnTo>
                <a:lnTo>
                  <a:pt x="39" y="67"/>
                </a:lnTo>
                <a:lnTo>
                  <a:pt x="41" y="64"/>
                </a:lnTo>
                <a:lnTo>
                  <a:pt x="42" y="62"/>
                </a:lnTo>
                <a:lnTo>
                  <a:pt x="44" y="59"/>
                </a:lnTo>
                <a:lnTo>
                  <a:pt x="44" y="58"/>
                </a:lnTo>
                <a:lnTo>
                  <a:pt x="45" y="55"/>
                </a:lnTo>
                <a:lnTo>
                  <a:pt x="45" y="53"/>
                </a:lnTo>
                <a:lnTo>
                  <a:pt x="48" y="50"/>
                </a:lnTo>
                <a:lnTo>
                  <a:pt x="48" y="49"/>
                </a:lnTo>
                <a:lnTo>
                  <a:pt x="50" y="46"/>
                </a:lnTo>
                <a:lnTo>
                  <a:pt x="51" y="43"/>
                </a:lnTo>
                <a:lnTo>
                  <a:pt x="53" y="41"/>
                </a:lnTo>
                <a:lnTo>
                  <a:pt x="54" y="38"/>
                </a:lnTo>
                <a:lnTo>
                  <a:pt x="56" y="35"/>
                </a:lnTo>
                <a:lnTo>
                  <a:pt x="57" y="34"/>
                </a:lnTo>
                <a:lnTo>
                  <a:pt x="59" y="31"/>
                </a:lnTo>
                <a:lnTo>
                  <a:pt x="60" y="28"/>
                </a:lnTo>
                <a:lnTo>
                  <a:pt x="62" y="28"/>
                </a:lnTo>
                <a:lnTo>
                  <a:pt x="63" y="25"/>
                </a:lnTo>
                <a:lnTo>
                  <a:pt x="66" y="22"/>
                </a:lnTo>
                <a:lnTo>
                  <a:pt x="68" y="19"/>
                </a:lnTo>
                <a:lnTo>
                  <a:pt x="71" y="16"/>
                </a:lnTo>
                <a:lnTo>
                  <a:pt x="72" y="15"/>
                </a:lnTo>
                <a:lnTo>
                  <a:pt x="74" y="13"/>
                </a:lnTo>
                <a:lnTo>
                  <a:pt x="75" y="12"/>
                </a:lnTo>
                <a:lnTo>
                  <a:pt x="78" y="10"/>
                </a:lnTo>
                <a:lnTo>
                  <a:pt x="78" y="9"/>
                </a:lnTo>
                <a:lnTo>
                  <a:pt x="80" y="7"/>
                </a:lnTo>
                <a:lnTo>
                  <a:pt x="81" y="7"/>
                </a:lnTo>
                <a:lnTo>
                  <a:pt x="83" y="6"/>
                </a:lnTo>
                <a:lnTo>
                  <a:pt x="84" y="6"/>
                </a:lnTo>
                <a:lnTo>
                  <a:pt x="86" y="4"/>
                </a:lnTo>
                <a:lnTo>
                  <a:pt x="89" y="3"/>
                </a:lnTo>
                <a:lnTo>
                  <a:pt x="90" y="3"/>
                </a:lnTo>
                <a:lnTo>
                  <a:pt x="92" y="3"/>
                </a:lnTo>
                <a:lnTo>
                  <a:pt x="93" y="1"/>
                </a:lnTo>
                <a:lnTo>
                  <a:pt x="95" y="1"/>
                </a:lnTo>
                <a:lnTo>
                  <a:pt x="96" y="1"/>
                </a:lnTo>
                <a:lnTo>
                  <a:pt x="99" y="0"/>
                </a:lnTo>
                <a:lnTo>
                  <a:pt x="102" y="0"/>
                </a:lnTo>
                <a:lnTo>
                  <a:pt x="105" y="0"/>
                </a:lnTo>
                <a:lnTo>
                  <a:pt x="108" y="1"/>
                </a:lnTo>
                <a:lnTo>
                  <a:pt x="110" y="1"/>
                </a:lnTo>
                <a:lnTo>
                  <a:pt x="112" y="1"/>
                </a:lnTo>
                <a:lnTo>
                  <a:pt x="113" y="3"/>
                </a:lnTo>
                <a:lnTo>
                  <a:pt x="115" y="3"/>
                </a:lnTo>
                <a:lnTo>
                  <a:pt x="116" y="3"/>
                </a:lnTo>
                <a:lnTo>
                  <a:pt x="119" y="4"/>
                </a:lnTo>
                <a:lnTo>
                  <a:pt x="121" y="6"/>
                </a:lnTo>
                <a:lnTo>
                  <a:pt x="122" y="6"/>
                </a:lnTo>
                <a:lnTo>
                  <a:pt x="124" y="7"/>
                </a:lnTo>
                <a:lnTo>
                  <a:pt x="125" y="7"/>
                </a:lnTo>
                <a:lnTo>
                  <a:pt x="127" y="9"/>
                </a:lnTo>
                <a:lnTo>
                  <a:pt x="127" y="10"/>
                </a:lnTo>
                <a:lnTo>
                  <a:pt x="130" y="12"/>
                </a:lnTo>
                <a:lnTo>
                  <a:pt x="131" y="13"/>
                </a:lnTo>
                <a:lnTo>
                  <a:pt x="133" y="15"/>
                </a:lnTo>
                <a:lnTo>
                  <a:pt x="134" y="16"/>
                </a:lnTo>
                <a:lnTo>
                  <a:pt x="137" y="19"/>
                </a:lnTo>
                <a:lnTo>
                  <a:pt x="139" y="22"/>
                </a:lnTo>
                <a:lnTo>
                  <a:pt x="142" y="25"/>
                </a:lnTo>
                <a:lnTo>
                  <a:pt x="143" y="28"/>
                </a:lnTo>
                <a:lnTo>
                  <a:pt x="145" y="28"/>
                </a:lnTo>
                <a:lnTo>
                  <a:pt x="146" y="31"/>
                </a:lnTo>
                <a:lnTo>
                  <a:pt x="148" y="34"/>
                </a:lnTo>
                <a:lnTo>
                  <a:pt x="149" y="35"/>
                </a:lnTo>
                <a:lnTo>
                  <a:pt x="151" y="38"/>
                </a:lnTo>
                <a:lnTo>
                  <a:pt x="152" y="41"/>
                </a:lnTo>
                <a:lnTo>
                  <a:pt x="154" y="43"/>
                </a:lnTo>
                <a:lnTo>
                  <a:pt x="155" y="46"/>
                </a:lnTo>
                <a:lnTo>
                  <a:pt x="157" y="49"/>
                </a:lnTo>
                <a:lnTo>
                  <a:pt x="157" y="50"/>
                </a:lnTo>
                <a:lnTo>
                  <a:pt x="160" y="53"/>
                </a:lnTo>
                <a:lnTo>
                  <a:pt x="160" y="55"/>
                </a:lnTo>
                <a:lnTo>
                  <a:pt x="161" y="58"/>
                </a:lnTo>
                <a:lnTo>
                  <a:pt x="161" y="59"/>
                </a:lnTo>
                <a:lnTo>
                  <a:pt x="163" y="62"/>
                </a:lnTo>
                <a:lnTo>
                  <a:pt x="164" y="64"/>
                </a:lnTo>
                <a:lnTo>
                  <a:pt x="166" y="67"/>
                </a:lnTo>
                <a:lnTo>
                  <a:pt x="166" y="68"/>
                </a:lnTo>
                <a:lnTo>
                  <a:pt x="167" y="71"/>
                </a:lnTo>
                <a:lnTo>
                  <a:pt x="167" y="73"/>
                </a:lnTo>
                <a:lnTo>
                  <a:pt x="169" y="76"/>
                </a:lnTo>
                <a:lnTo>
                  <a:pt x="169" y="77"/>
                </a:lnTo>
                <a:lnTo>
                  <a:pt x="170" y="80"/>
                </a:lnTo>
                <a:lnTo>
                  <a:pt x="172" y="82"/>
                </a:lnTo>
                <a:lnTo>
                  <a:pt x="173" y="85"/>
                </a:lnTo>
                <a:lnTo>
                  <a:pt x="173" y="86"/>
                </a:lnTo>
                <a:lnTo>
                  <a:pt x="175" y="91"/>
                </a:lnTo>
                <a:lnTo>
                  <a:pt x="176" y="95"/>
                </a:lnTo>
                <a:lnTo>
                  <a:pt x="176" y="97"/>
                </a:lnTo>
                <a:lnTo>
                  <a:pt x="178" y="100"/>
                </a:lnTo>
                <a:lnTo>
                  <a:pt x="178" y="101"/>
                </a:lnTo>
                <a:lnTo>
                  <a:pt x="179" y="106"/>
                </a:lnTo>
                <a:lnTo>
                  <a:pt x="181" y="110"/>
                </a:lnTo>
                <a:lnTo>
                  <a:pt x="181" y="112"/>
                </a:lnTo>
                <a:lnTo>
                  <a:pt x="182" y="116"/>
                </a:lnTo>
                <a:lnTo>
                  <a:pt x="184" y="121"/>
                </a:lnTo>
                <a:lnTo>
                  <a:pt x="184" y="122"/>
                </a:lnTo>
                <a:lnTo>
                  <a:pt x="185" y="127"/>
                </a:lnTo>
                <a:lnTo>
                  <a:pt x="187" y="131"/>
                </a:lnTo>
                <a:lnTo>
                  <a:pt x="187" y="133"/>
                </a:lnTo>
                <a:lnTo>
                  <a:pt x="188" y="137"/>
                </a:lnTo>
                <a:lnTo>
                  <a:pt x="190" y="142"/>
                </a:lnTo>
                <a:lnTo>
                  <a:pt x="190" y="143"/>
                </a:lnTo>
                <a:lnTo>
                  <a:pt x="191" y="148"/>
                </a:lnTo>
                <a:lnTo>
                  <a:pt x="193" y="152"/>
                </a:lnTo>
                <a:lnTo>
                  <a:pt x="193" y="154"/>
                </a:lnTo>
                <a:lnTo>
                  <a:pt x="193" y="158"/>
                </a:lnTo>
                <a:lnTo>
                  <a:pt x="194" y="160"/>
                </a:lnTo>
                <a:lnTo>
                  <a:pt x="194" y="163"/>
                </a:lnTo>
                <a:lnTo>
                  <a:pt x="194" y="164"/>
                </a:lnTo>
                <a:lnTo>
                  <a:pt x="196" y="169"/>
                </a:lnTo>
                <a:lnTo>
                  <a:pt x="196" y="170"/>
                </a:lnTo>
                <a:lnTo>
                  <a:pt x="197" y="173"/>
                </a:lnTo>
                <a:lnTo>
                  <a:pt x="197" y="175"/>
                </a:lnTo>
                <a:lnTo>
                  <a:pt x="197" y="179"/>
                </a:lnTo>
                <a:lnTo>
                  <a:pt x="197" y="181"/>
                </a:lnTo>
                <a:lnTo>
                  <a:pt x="199" y="184"/>
                </a:lnTo>
                <a:lnTo>
                  <a:pt x="199" y="185"/>
                </a:lnTo>
                <a:lnTo>
                  <a:pt x="199" y="190"/>
                </a:lnTo>
                <a:lnTo>
                  <a:pt x="199" y="191"/>
                </a:lnTo>
                <a:lnTo>
                  <a:pt x="200" y="194"/>
                </a:lnTo>
                <a:lnTo>
                  <a:pt x="200" y="196"/>
                </a:lnTo>
                <a:lnTo>
                  <a:pt x="200" y="200"/>
                </a:lnTo>
                <a:lnTo>
                  <a:pt x="202" y="205"/>
                </a:lnTo>
                <a:lnTo>
                  <a:pt x="202" y="206"/>
                </a:lnTo>
                <a:lnTo>
                  <a:pt x="202" y="209"/>
                </a:lnTo>
                <a:lnTo>
                  <a:pt x="202" y="211"/>
                </a:lnTo>
                <a:lnTo>
                  <a:pt x="203" y="215"/>
                </a:lnTo>
                <a:lnTo>
                  <a:pt x="203" y="220"/>
                </a:lnTo>
                <a:lnTo>
                  <a:pt x="203" y="221"/>
                </a:lnTo>
                <a:lnTo>
                  <a:pt x="203" y="224"/>
                </a:lnTo>
                <a:lnTo>
                  <a:pt x="203" y="226"/>
                </a:lnTo>
                <a:lnTo>
                  <a:pt x="205" y="229"/>
                </a:lnTo>
                <a:lnTo>
                  <a:pt x="205" y="230"/>
                </a:lnTo>
                <a:lnTo>
                  <a:pt x="205" y="233"/>
                </a:lnTo>
                <a:lnTo>
                  <a:pt x="205" y="235"/>
                </a:lnTo>
                <a:lnTo>
                  <a:pt x="205" y="238"/>
                </a:lnTo>
                <a:lnTo>
                  <a:pt x="205" y="239"/>
                </a:lnTo>
                <a:lnTo>
                  <a:pt x="205" y="242"/>
                </a:lnTo>
                <a:lnTo>
                  <a:pt x="205" y="244"/>
                </a:lnTo>
                <a:lnTo>
                  <a:pt x="205" y="247"/>
                </a:lnTo>
                <a:lnTo>
                  <a:pt x="205" y="248"/>
                </a:lnTo>
                <a:lnTo>
                  <a:pt x="205" y="251"/>
                </a:lnTo>
                <a:lnTo>
                  <a:pt x="205" y="253"/>
                </a:lnTo>
                <a:lnTo>
                  <a:pt x="205" y="256"/>
                </a:lnTo>
                <a:lnTo>
                  <a:pt x="205" y="259"/>
                </a:lnTo>
                <a:lnTo>
                  <a:pt x="205" y="260"/>
                </a:lnTo>
                <a:lnTo>
                  <a:pt x="205" y="263"/>
                </a:lnTo>
                <a:lnTo>
                  <a:pt x="205" y="265"/>
                </a:lnTo>
                <a:lnTo>
                  <a:pt x="205" y="268"/>
                </a:lnTo>
                <a:lnTo>
                  <a:pt x="205" y="269"/>
                </a:lnTo>
                <a:lnTo>
                  <a:pt x="205" y="272"/>
                </a:lnTo>
                <a:lnTo>
                  <a:pt x="205" y="274"/>
                </a:lnTo>
                <a:lnTo>
                  <a:pt x="205" y="277"/>
                </a:lnTo>
                <a:lnTo>
                  <a:pt x="205" y="278"/>
                </a:lnTo>
                <a:lnTo>
                  <a:pt x="205" y="281"/>
                </a:lnTo>
                <a:lnTo>
                  <a:pt x="205" y="283"/>
                </a:lnTo>
                <a:lnTo>
                  <a:pt x="203" y="286"/>
                </a:lnTo>
                <a:lnTo>
                  <a:pt x="203" y="287"/>
                </a:lnTo>
                <a:lnTo>
                  <a:pt x="203" y="290"/>
                </a:lnTo>
                <a:lnTo>
                  <a:pt x="203" y="292"/>
                </a:lnTo>
                <a:lnTo>
                  <a:pt x="203" y="296"/>
                </a:lnTo>
                <a:lnTo>
                  <a:pt x="202" y="301"/>
                </a:lnTo>
                <a:lnTo>
                  <a:pt x="202" y="302"/>
                </a:lnTo>
                <a:lnTo>
                  <a:pt x="202" y="305"/>
                </a:lnTo>
                <a:lnTo>
                  <a:pt x="202" y="307"/>
                </a:lnTo>
                <a:lnTo>
                  <a:pt x="200" y="311"/>
                </a:lnTo>
                <a:lnTo>
                  <a:pt x="200" y="316"/>
                </a:lnTo>
                <a:lnTo>
                  <a:pt x="200" y="317"/>
                </a:lnTo>
                <a:lnTo>
                  <a:pt x="199" y="320"/>
                </a:lnTo>
                <a:lnTo>
                  <a:pt x="199" y="322"/>
                </a:lnTo>
                <a:lnTo>
                  <a:pt x="199" y="326"/>
                </a:lnTo>
                <a:lnTo>
                  <a:pt x="199" y="328"/>
                </a:lnTo>
                <a:lnTo>
                  <a:pt x="197" y="331"/>
                </a:lnTo>
                <a:lnTo>
                  <a:pt x="197" y="332"/>
                </a:lnTo>
                <a:lnTo>
                  <a:pt x="197" y="337"/>
                </a:lnTo>
                <a:lnTo>
                  <a:pt x="197" y="338"/>
                </a:lnTo>
                <a:lnTo>
                  <a:pt x="196" y="341"/>
                </a:lnTo>
                <a:lnTo>
                  <a:pt x="196" y="343"/>
                </a:lnTo>
                <a:lnTo>
                  <a:pt x="194" y="347"/>
                </a:lnTo>
                <a:lnTo>
                  <a:pt x="194" y="349"/>
                </a:lnTo>
                <a:lnTo>
                  <a:pt x="194" y="352"/>
                </a:lnTo>
                <a:lnTo>
                  <a:pt x="193" y="353"/>
                </a:lnTo>
                <a:lnTo>
                  <a:pt x="193" y="358"/>
                </a:lnTo>
                <a:lnTo>
                  <a:pt x="193" y="359"/>
                </a:lnTo>
                <a:lnTo>
                  <a:pt x="191" y="364"/>
                </a:lnTo>
                <a:lnTo>
                  <a:pt x="190" y="368"/>
                </a:lnTo>
                <a:lnTo>
                  <a:pt x="190" y="370"/>
                </a:lnTo>
                <a:lnTo>
                  <a:pt x="188" y="374"/>
                </a:lnTo>
                <a:lnTo>
                  <a:pt x="187" y="379"/>
                </a:lnTo>
                <a:lnTo>
                  <a:pt x="187" y="380"/>
                </a:lnTo>
                <a:lnTo>
                  <a:pt x="185" y="385"/>
                </a:lnTo>
                <a:lnTo>
                  <a:pt x="184" y="389"/>
                </a:lnTo>
                <a:lnTo>
                  <a:pt x="184" y="391"/>
                </a:lnTo>
                <a:lnTo>
                  <a:pt x="182" y="395"/>
                </a:lnTo>
                <a:lnTo>
                  <a:pt x="181" y="400"/>
                </a:lnTo>
                <a:lnTo>
                  <a:pt x="181" y="401"/>
                </a:lnTo>
                <a:lnTo>
                  <a:pt x="179" y="406"/>
                </a:lnTo>
                <a:lnTo>
                  <a:pt x="178" y="410"/>
                </a:lnTo>
                <a:lnTo>
                  <a:pt x="178" y="412"/>
                </a:lnTo>
                <a:lnTo>
                  <a:pt x="176" y="415"/>
                </a:lnTo>
                <a:lnTo>
                  <a:pt x="176" y="416"/>
                </a:lnTo>
                <a:lnTo>
                  <a:pt x="175" y="421"/>
                </a:lnTo>
                <a:lnTo>
                  <a:pt x="173" y="425"/>
                </a:lnTo>
                <a:lnTo>
                  <a:pt x="173" y="427"/>
                </a:lnTo>
                <a:lnTo>
                  <a:pt x="172" y="430"/>
                </a:lnTo>
                <a:lnTo>
                  <a:pt x="170" y="431"/>
                </a:lnTo>
                <a:lnTo>
                  <a:pt x="169" y="434"/>
                </a:lnTo>
                <a:lnTo>
                  <a:pt x="169" y="436"/>
                </a:lnTo>
                <a:lnTo>
                  <a:pt x="167" y="439"/>
                </a:lnTo>
                <a:lnTo>
                  <a:pt x="167" y="440"/>
                </a:lnTo>
                <a:lnTo>
                  <a:pt x="166" y="443"/>
                </a:lnTo>
                <a:lnTo>
                  <a:pt x="166" y="445"/>
                </a:lnTo>
                <a:lnTo>
                  <a:pt x="164" y="448"/>
                </a:lnTo>
                <a:lnTo>
                  <a:pt x="163" y="449"/>
                </a:lnTo>
                <a:lnTo>
                  <a:pt x="161" y="452"/>
                </a:lnTo>
                <a:lnTo>
                  <a:pt x="161" y="454"/>
                </a:lnTo>
                <a:lnTo>
                  <a:pt x="160" y="457"/>
                </a:lnTo>
                <a:lnTo>
                  <a:pt x="160" y="458"/>
                </a:lnTo>
                <a:lnTo>
                  <a:pt x="157" y="461"/>
                </a:lnTo>
                <a:lnTo>
                  <a:pt x="157" y="462"/>
                </a:lnTo>
                <a:lnTo>
                  <a:pt x="155" y="465"/>
                </a:lnTo>
                <a:lnTo>
                  <a:pt x="154" y="468"/>
                </a:lnTo>
                <a:lnTo>
                  <a:pt x="152" y="470"/>
                </a:lnTo>
                <a:lnTo>
                  <a:pt x="151" y="473"/>
                </a:lnTo>
                <a:lnTo>
                  <a:pt x="149" y="476"/>
                </a:lnTo>
                <a:lnTo>
                  <a:pt x="148" y="477"/>
                </a:lnTo>
                <a:lnTo>
                  <a:pt x="146" y="480"/>
                </a:lnTo>
                <a:lnTo>
                  <a:pt x="145" y="483"/>
                </a:lnTo>
                <a:lnTo>
                  <a:pt x="143" y="483"/>
                </a:lnTo>
                <a:lnTo>
                  <a:pt x="142" y="486"/>
                </a:lnTo>
                <a:lnTo>
                  <a:pt x="139" y="489"/>
                </a:lnTo>
                <a:lnTo>
                  <a:pt x="137" y="492"/>
                </a:lnTo>
                <a:lnTo>
                  <a:pt x="134" y="495"/>
                </a:lnTo>
                <a:lnTo>
                  <a:pt x="133" y="497"/>
                </a:lnTo>
                <a:lnTo>
                  <a:pt x="131" y="498"/>
                </a:lnTo>
                <a:lnTo>
                  <a:pt x="130" y="500"/>
                </a:lnTo>
                <a:lnTo>
                  <a:pt x="127" y="501"/>
                </a:lnTo>
                <a:lnTo>
                  <a:pt x="127" y="503"/>
                </a:lnTo>
                <a:lnTo>
                  <a:pt x="125" y="504"/>
                </a:lnTo>
                <a:lnTo>
                  <a:pt x="124" y="504"/>
                </a:lnTo>
                <a:lnTo>
                  <a:pt x="122" y="506"/>
                </a:lnTo>
                <a:lnTo>
                  <a:pt x="121" y="506"/>
                </a:lnTo>
                <a:lnTo>
                  <a:pt x="119" y="507"/>
                </a:lnTo>
                <a:lnTo>
                  <a:pt x="116" y="509"/>
                </a:lnTo>
                <a:lnTo>
                  <a:pt x="115" y="509"/>
                </a:lnTo>
                <a:lnTo>
                  <a:pt x="113" y="509"/>
                </a:lnTo>
                <a:lnTo>
                  <a:pt x="112" y="510"/>
                </a:lnTo>
                <a:lnTo>
                  <a:pt x="110" y="510"/>
                </a:lnTo>
                <a:lnTo>
                  <a:pt x="108" y="510"/>
                </a:lnTo>
                <a:lnTo>
                  <a:pt x="105" y="512"/>
                </a:lnTo>
                <a:lnTo>
                  <a:pt x="102" y="512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KZ"/>
          </a:p>
        </p:txBody>
      </p:sp>
      <p:sp>
        <p:nvSpPr>
          <p:cNvPr id="14432" name="Freeform 98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4D428138-9D55-DCA2-4E93-0CCF38818520}"/>
              </a:ext>
            </a:extLst>
          </p:cNvPr>
          <p:cNvSpPr>
            <a:spLocks/>
          </p:cNvSpPr>
          <p:nvPr/>
        </p:nvSpPr>
        <p:spPr bwMode="auto">
          <a:xfrm>
            <a:off x="6234113" y="3954463"/>
            <a:ext cx="215900" cy="538162"/>
          </a:xfrm>
          <a:custGeom>
            <a:avLst/>
            <a:gdLst>
              <a:gd name="T0" fmla="*/ 2147483646 w 136"/>
              <a:gd name="T1" fmla="*/ 2147483646 h 342"/>
              <a:gd name="T2" fmla="*/ 2147483646 w 136"/>
              <a:gd name="T3" fmla="*/ 2147483646 h 342"/>
              <a:gd name="T4" fmla="*/ 2147483646 w 136"/>
              <a:gd name="T5" fmla="*/ 2147483646 h 342"/>
              <a:gd name="T6" fmla="*/ 2147483646 w 136"/>
              <a:gd name="T7" fmla="*/ 2147483646 h 342"/>
              <a:gd name="T8" fmla="*/ 2147483646 w 136"/>
              <a:gd name="T9" fmla="*/ 2147483646 h 342"/>
              <a:gd name="T10" fmla="*/ 2147483646 w 136"/>
              <a:gd name="T11" fmla="*/ 2147483646 h 342"/>
              <a:gd name="T12" fmla="*/ 2147483646 w 136"/>
              <a:gd name="T13" fmla="*/ 2147483646 h 342"/>
              <a:gd name="T14" fmla="*/ 2147483646 w 136"/>
              <a:gd name="T15" fmla="*/ 2147483646 h 342"/>
              <a:gd name="T16" fmla="*/ 2147483646 w 136"/>
              <a:gd name="T17" fmla="*/ 2147483646 h 342"/>
              <a:gd name="T18" fmla="*/ 2147483646 w 136"/>
              <a:gd name="T19" fmla="*/ 2147483646 h 342"/>
              <a:gd name="T20" fmla="*/ 2147483646 w 136"/>
              <a:gd name="T21" fmla="*/ 2147483646 h 342"/>
              <a:gd name="T22" fmla="*/ 2147483646 w 136"/>
              <a:gd name="T23" fmla="*/ 2147483646 h 342"/>
              <a:gd name="T24" fmla="*/ 0 w 136"/>
              <a:gd name="T25" fmla="*/ 2147483646 h 342"/>
              <a:gd name="T26" fmla="*/ 0 w 136"/>
              <a:gd name="T27" fmla="*/ 2147483646 h 342"/>
              <a:gd name="T28" fmla="*/ 0 w 136"/>
              <a:gd name="T29" fmla="*/ 2147483646 h 342"/>
              <a:gd name="T30" fmla="*/ 2147483646 w 136"/>
              <a:gd name="T31" fmla="*/ 2147483646 h 342"/>
              <a:gd name="T32" fmla="*/ 2147483646 w 136"/>
              <a:gd name="T33" fmla="*/ 2147483646 h 342"/>
              <a:gd name="T34" fmla="*/ 2147483646 w 136"/>
              <a:gd name="T35" fmla="*/ 2147483646 h 342"/>
              <a:gd name="T36" fmla="*/ 2147483646 w 136"/>
              <a:gd name="T37" fmla="*/ 2147483646 h 342"/>
              <a:gd name="T38" fmla="*/ 2147483646 w 136"/>
              <a:gd name="T39" fmla="*/ 2147483646 h 342"/>
              <a:gd name="T40" fmla="*/ 2147483646 w 136"/>
              <a:gd name="T41" fmla="*/ 2147483646 h 342"/>
              <a:gd name="T42" fmla="*/ 2147483646 w 136"/>
              <a:gd name="T43" fmla="*/ 2147483646 h 342"/>
              <a:gd name="T44" fmla="*/ 2147483646 w 136"/>
              <a:gd name="T45" fmla="*/ 2147483646 h 342"/>
              <a:gd name="T46" fmla="*/ 2147483646 w 136"/>
              <a:gd name="T47" fmla="*/ 2147483646 h 342"/>
              <a:gd name="T48" fmla="*/ 2147483646 w 136"/>
              <a:gd name="T49" fmla="*/ 2147483646 h 342"/>
              <a:gd name="T50" fmla="*/ 2147483646 w 136"/>
              <a:gd name="T51" fmla="*/ 2147483646 h 342"/>
              <a:gd name="T52" fmla="*/ 2147483646 w 136"/>
              <a:gd name="T53" fmla="*/ 2147483646 h 342"/>
              <a:gd name="T54" fmla="*/ 2147483646 w 136"/>
              <a:gd name="T55" fmla="*/ 2147483646 h 342"/>
              <a:gd name="T56" fmla="*/ 2147483646 w 136"/>
              <a:gd name="T57" fmla="*/ 2147483646 h 342"/>
              <a:gd name="T58" fmla="*/ 2147483646 w 136"/>
              <a:gd name="T59" fmla="*/ 2147483646 h 342"/>
              <a:gd name="T60" fmla="*/ 2147483646 w 136"/>
              <a:gd name="T61" fmla="*/ 2147483646 h 342"/>
              <a:gd name="T62" fmla="*/ 2147483646 w 136"/>
              <a:gd name="T63" fmla="*/ 2147483646 h 342"/>
              <a:gd name="T64" fmla="*/ 2147483646 w 136"/>
              <a:gd name="T65" fmla="*/ 2147483646 h 342"/>
              <a:gd name="T66" fmla="*/ 2147483646 w 136"/>
              <a:gd name="T67" fmla="*/ 2147483646 h 342"/>
              <a:gd name="T68" fmla="*/ 2147483646 w 136"/>
              <a:gd name="T69" fmla="*/ 2147483646 h 342"/>
              <a:gd name="T70" fmla="*/ 2147483646 w 136"/>
              <a:gd name="T71" fmla="*/ 2147483646 h 342"/>
              <a:gd name="T72" fmla="*/ 2147483646 w 136"/>
              <a:gd name="T73" fmla="*/ 2147483646 h 342"/>
              <a:gd name="T74" fmla="*/ 2147483646 w 136"/>
              <a:gd name="T75" fmla="*/ 2147483646 h 342"/>
              <a:gd name="T76" fmla="*/ 2147483646 w 136"/>
              <a:gd name="T77" fmla="*/ 2147483646 h 342"/>
              <a:gd name="T78" fmla="*/ 2147483646 w 136"/>
              <a:gd name="T79" fmla="*/ 2147483646 h 342"/>
              <a:gd name="T80" fmla="*/ 2147483646 w 136"/>
              <a:gd name="T81" fmla="*/ 2147483646 h 342"/>
              <a:gd name="T82" fmla="*/ 2147483646 w 136"/>
              <a:gd name="T83" fmla="*/ 2147483646 h 342"/>
              <a:gd name="T84" fmla="*/ 2147483646 w 136"/>
              <a:gd name="T85" fmla="*/ 2147483646 h 342"/>
              <a:gd name="T86" fmla="*/ 2147483646 w 136"/>
              <a:gd name="T87" fmla="*/ 2147483646 h 342"/>
              <a:gd name="T88" fmla="*/ 2147483646 w 136"/>
              <a:gd name="T89" fmla="*/ 2147483646 h 342"/>
              <a:gd name="T90" fmla="*/ 2147483646 w 136"/>
              <a:gd name="T91" fmla="*/ 2147483646 h 342"/>
              <a:gd name="T92" fmla="*/ 2147483646 w 136"/>
              <a:gd name="T93" fmla="*/ 2147483646 h 342"/>
              <a:gd name="T94" fmla="*/ 2147483646 w 136"/>
              <a:gd name="T95" fmla="*/ 2147483646 h 342"/>
              <a:gd name="T96" fmla="*/ 2147483646 w 136"/>
              <a:gd name="T97" fmla="*/ 2147483646 h 342"/>
              <a:gd name="T98" fmla="*/ 2147483646 w 136"/>
              <a:gd name="T99" fmla="*/ 2147483646 h 342"/>
              <a:gd name="T100" fmla="*/ 2147483646 w 136"/>
              <a:gd name="T101" fmla="*/ 2147483646 h 342"/>
              <a:gd name="T102" fmla="*/ 2147483646 w 136"/>
              <a:gd name="T103" fmla="*/ 2147483646 h 342"/>
              <a:gd name="T104" fmla="*/ 2147483646 w 136"/>
              <a:gd name="T105" fmla="*/ 2147483646 h 342"/>
              <a:gd name="T106" fmla="*/ 2147483646 w 136"/>
              <a:gd name="T107" fmla="*/ 2147483646 h 342"/>
              <a:gd name="T108" fmla="*/ 2147483646 w 136"/>
              <a:gd name="T109" fmla="*/ 2147483646 h 342"/>
              <a:gd name="T110" fmla="*/ 2147483646 w 136"/>
              <a:gd name="T111" fmla="*/ 2147483646 h 342"/>
              <a:gd name="T112" fmla="*/ 2147483646 w 136"/>
              <a:gd name="T113" fmla="*/ 2147483646 h 34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36"/>
              <a:gd name="T172" fmla="*/ 0 h 342"/>
              <a:gd name="T173" fmla="*/ 136 w 136"/>
              <a:gd name="T174" fmla="*/ 342 h 34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36" h="342">
                <a:moveTo>
                  <a:pt x="68" y="342"/>
                </a:moveTo>
                <a:lnTo>
                  <a:pt x="68" y="342"/>
                </a:lnTo>
                <a:lnTo>
                  <a:pt x="66" y="342"/>
                </a:lnTo>
                <a:lnTo>
                  <a:pt x="64" y="341"/>
                </a:lnTo>
                <a:lnTo>
                  <a:pt x="63" y="341"/>
                </a:lnTo>
                <a:lnTo>
                  <a:pt x="62" y="341"/>
                </a:lnTo>
                <a:lnTo>
                  <a:pt x="61" y="340"/>
                </a:lnTo>
                <a:lnTo>
                  <a:pt x="60" y="340"/>
                </a:lnTo>
                <a:lnTo>
                  <a:pt x="59" y="340"/>
                </a:lnTo>
                <a:lnTo>
                  <a:pt x="57" y="339"/>
                </a:lnTo>
                <a:lnTo>
                  <a:pt x="56" y="338"/>
                </a:lnTo>
                <a:lnTo>
                  <a:pt x="55" y="338"/>
                </a:lnTo>
                <a:lnTo>
                  <a:pt x="54" y="337"/>
                </a:lnTo>
                <a:lnTo>
                  <a:pt x="53" y="337"/>
                </a:lnTo>
                <a:lnTo>
                  <a:pt x="52" y="336"/>
                </a:lnTo>
                <a:lnTo>
                  <a:pt x="52" y="335"/>
                </a:lnTo>
                <a:lnTo>
                  <a:pt x="50" y="334"/>
                </a:lnTo>
                <a:lnTo>
                  <a:pt x="49" y="333"/>
                </a:lnTo>
                <a:lnTo>
                  <a:pt x="48" y="332"/>
                </a:lnTo>
                <a:lnTo>
                  <a:pt x="47" y="331"/>
                </a:lnTo>
                <a:lnTo>
                  <a:pt x="45" y="329"/>
                </a:lnTo>
                <a:lnTo>
                  <a:pt x="44" y="327"/>
                </a:lnTo>
                <a:lnTo>
                  <a:pt x="42" y="325"/>
                </a:lnTo>
                <a:lnTo>
                  <a:pt x="41" y="323"/>
                </a:lnTo>
                <a:lnTo>
                  <a:pt x="40" y="323"/>
                </a:lnTo>
                <a:lnTo>
                  <a:pt x="39" y="321"/>
                </a:lnTo>
                <a:lnTo>
                  <a:pt x="38" y="319"/>
                </a:lnTo>
                <a:lnTo>
                  <a:pt x="37" y="318"/>
                </a:lnTo>
                <a:lnTo>
                  <a:pt x="36" y="316"/>
                </a:lnTo>
                <a:lnTo>
                  <a:pt x="35" y="314"/>
                </a:lnTo>
                <a:lnTo>
                  <a:pt x="34" y="313"/>
                </a:lnTo>
                <a:lnTo>
                  <a:pt x="33" y="311"/>
                </a:lnTo>
                <a:lnTo>
                  <a:pt x="32" y="309"/>
                </a:lnTo>
                <a:lnTo>
                  <a:pt x="32" y="308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9" y="302"/>
                </a:lnTo>
                <a:lnTo>
                  <a:pt x="28" y="300"/>
                </a:lnTo>
                <a:lnTo>
                  <a:pt x="27" y="299"/>
                </a:lnTo>
                <a:lnTo>
                  <a:pt x="26" y="297"/>
                </a:lnTo>
                <a:lnTo>
                  <a:pt x="26" y="296"/>
                </a:lnTo>
                <a:lnTo>
                  <a:pt x="25" y="294"/>
                </a:lnTo>
                <a:lnTo>
                  <a:pt x="25" y="293"/>
                </a:lnTo>
                <a:lnTo>
                  <a:pt x="24" y="291"/>
                </a:lnTo>
                <a:lnTo>
                  <a:pt x="24" y="290"/>
                </a:lnTo>
                <a:lnTo>
                  <a:pt x="23" y="288"/>
                </a:lnTo>
                <a:lnTo>
                  <a:pt x="22" y="287"/>
                </a:lnTo>
                <a:lnTo>
                  <a:pt x="21" y="285"/>
                </a:lnTo>
                <a:lnTo>
                  <a:pt x="21" y="284"/>
                </a:lnTo>
                <a:lnTo>
                  <a:pt x="20" y="281"/>
                </a:lnTo>
                <a:lnTo>
                  <a:pt x="19" y="278"/>
                </a:lnTo>
                <a:lnTo>
                  <a:pt x="19" y="277"/>
                </a:lnTo>
                <a:lnTo>
                  <a:pt x="18" y="275"/>
                </a:lnTo>
                <a:lnTo>
                  <a:pt x="18" y="274"/>
                </a:lnTo>
                <a:lnTo>
                  <a:pt x="17" y="271"/>
                </a:lnTo>
                <a:lnTo>
                  <a:pt x="16" y="268"/>
                </a:lnTo>
                <a:lnTo>
                  <a:pt x="16" y="267"/>
                </a:lnTo>
                <a:lnTo>
                  <a:pt x="15" y="264"/>
                </a:lnTo>
                <a:lnTo>
                  <a:pt x="14" y="261"/>
                </a:lnTo>
                <a:lnTo>
                  <a:pt x="14" y="260"/>
                </a:lnTo>
                <a:lnTo>
                  <a:pt x="13" y="257"/>
                </a:lnTo>
                <a:lnTo>
                  <a:pt x="12" y="254"/>
                </a:lnTo>
                <a:lnTo>
                  <a:pt x="12" y="253"/>
                </a:lnTo>
                <a:lnTo>
                  <a:pt x="11" y="250"/>
                </a:lnTo>
                <a:lnTo>
                  <a:pt x="10" y="247"/>
                </a:lnTo>
                <a:lnTo>
                  <a:pt x="10" y="246"/>
                </a:lnTo>
                <a:lnTo>
                  <a:pt x="9" y="243"/>
                </a:lnTo>
                <a:lnTo>
                  <a:pt x="8" y="240"/>
                </a:lnTo>
                <a:lnTo>
                  <a:pt x="8" y="239"/>
                </a:lnTo>
                <a:lnTo>
                  <a:pt x="8" y="236"/>
                </a:lnTo>
                <a:lnTo>
                  <a:pt x="7" y="235"/>
                </a:lnTo>
                <a:lnTo>
                  <a:pt x="7" y="233"/>
                </a:lnTo>
                <a:lnTo>
                  <a:pt x="7" y="232"/>
                </a:lnTo>
                <a:lnTo>
                  <a:pt x="6" y="229"/>
                </a:lnTo>
                <a:lnTo>
                  <a:pt x="6" y="228"/>
                </a:lnTo>
                <a:lnTo>
                  <a:pt x="5" y="226"/>
                </a:lnTo>
                <a:lnTo>
                  <a:pt x="5" y="225"/>
                </a:lnTo>
                <a:lnTo>
                  <a:pt x="5" y="222"/>
                </a:lnTo>
                <a:lnTo>
                  <a:pt x="5" y="221"/>
                </a:lnTo>
                <a:lnTo>
                  <a:pt x="4" y="219"/>
                </a:lnTo>
                <a:lnTo>
                  <a:pt x="4" y="218"/>
                </a:lnTo>
                <a:lnTo>
                  <a:pt x="4" y="215"/>
                </a:lnTo>
                <a:lnTo>
                  <a:pt x="4" y="214"/>
                </a:lnTo>
                <a:lnTo>
                  <a:pt x="3" y="212"/>
                </a:lnTo>
                <a:lnTo>
                  <a:pt x="3" y="211"/>
                </a:lnTo>
                <a:lnTo>
                  <a:pt x="3" y="208"/>
                </a:lnTo>
                <a:lnTo>
                  <a:pt x="2" y="205"/>
                </a:lnTo>
                <a:lnTo>
                  <a:pt x="2" y="204"/>
                </a:lnTo>
                <a:lnTo>
                  <a:pt x="2" y="202"/>
                </a:lnTo>
                <a:lnTo>
                  <a:pt x="2" y="201"/>
                </a:lnTo>
                <a:lnTo>
                  <a:pt x="1" y="198"/>
                </a:lnTo>
                <a:lnTo>
                  <a:pt x="1" y="195"/>
                </a:lnTo>
                <a:lnTo>
                  <a:pt x="1" y="194"/>
                </a:lnTo>
                <a:lnTo>
                  <a:pt x="1" y="192"/>
                </a:lnTo>
                <a:lnTo>
                  <a:pt x="1" y="191"/>
                </a:lnTo>
                <a:lnTo>
                  <a:pt x="0" y="189"/>
                </a:lnTo>
                <a:lnTo>
                  <a:pt x="0" y="188"/>
                </a:lnTo>
                <a:lnTo>
                  <a:pt x="0" y="186"/>
                </a:lnTo>
                <a:lnTo>
                  <a:pt x="0" y="185"/>
                </a:lnTo>
                <a:lnTo>
                  <a:pt x="0" y="183"/>
                </a:lnTo>
                <a:lnTo>
                  <a:pt x="0" y="182"/>
                </a:lnTo>
                <a:lnTo>
                  <a:pt x="0" y="180"/>
                </a:lnTo>
                <a:lnTo>
                  <a:pt x="0" y="179"/>
                </a:lnTo>
                <a:lnTo>
                  <a:pt x="0" y="177"/>
                </a:lnTo>
                <a:lnTo>
                  <a:pt x="0" y="176"/>
                </a:lnTo>
                <a:lnTo>
                  <a:pt x="0" y="174"/>
                </a:lnTo>
                <a:lnTo>
                  <a:pt x="0" y="173"/>
                </a:lnTo>
                <a:lnTo>
                  <a:pt x="0" y="171"/>
                </a:lnTo>
                <a:lnTo>
                  <a:pt x="0" y="169"/>
                </a:lnTo>
                <a:lnTo>
                  <a:pt x="0" y="168"/>
                </a:lnTo>
                <a:lnTo>
                  <a:pt x="0" y="166"/>
                </a:lnTo>
                <a:lnTo>
                  <a:pt x="0" y="165"/>
                </a:lnTo>
                <a:lnTo>
                  <a:pt x="0" y="163"/>
                </a:lnTo>
                <a:lnTo>
                  <a:pt x="0" y="162"/>
                </a:lnTo>
                <a:lnTo>
                  <a:pt x="0" y="160"/>
                </a:lnTo>
                <a:lnTo>
                  <a:pt x="0" y="159"/>
                </a:lnTo>
                <a:lnTo>
                  <a:pt x="0" y="157"/>
                </a:lnTo>
                <a:lnTo>
                  <a:pt x="0" y="156"/>
                </a:lnTo>
                <a:lnTo>
                  <a:pt x="0" y="154"/>
                </a:lnTo>
                <a:lnTo>
                  <a:pt x="0" y="153"/>
                </a:lnTo>
                <a:lnTo>
                  <a:pt x="1" y="151"/>
                </a:lnTo>
                <a:lnTo>
                  <a:pt x="1" y="150"/>
                </a:lnTo>
                <a:lnTo>
                  <a:pt x="1" y="148"/>
                </a:lnTo>
                <a:lnTo>
                  <a:pt x="1" y="147"/>
                </a:lnTo>
                <a:lnTo>
                  <a:pt x="1" y="144"/>
                </a:lnTo>
                <a:lnTo>
                  <a:pt x="2" y="141"/>
                </a:lnTo>
                <a:lnTo>
                  <a:pt x="2" y="140"/>
                </a:lnTo>
                <a:lnTo>
                  <a:pt x="2" y="138"/>
                </a:lnTo>
                <a:lnTo>
                  <a:pt x="2" y="137"/>
                </a:lnTo>
                <a:lnTo>
                  <a:pt x="3" y="134"/>
                </a:lnTo>
                <a:lnTo>
                  <a:pt x="3" y="131"/>
                </a:lnTo>
                <a:lnTo>
                  <a:pt x="3" y="130"/>
                </a:lnTo>
                <a:lnTo>
                  <a:pt x="4" y="128"/>
                </a:lnTo>
                <a:lnTo>
                  <a:pt x="4" y="127"/>
                </a:lnTo>
                <a:lnTo>
                  <a:pt x="4" y="124"/>
                </a:lnTo>
                <a:lnTo>
                  <a:pt x="4" y="123"/>
                </a:lnTo>
                <a:lnTo>
                  <a:pt x="5" y="121"/>
                </a:lnTo>
                <a:lnTo>
                  <a:pt x="5" y="120"/>
                </a:lnTo>
                <a:lnTo>
                  <a:pt x="5" y="117"/>
                </a:lnTo>
                <a:lnTo>
                  <a:pt x="5" y="116"/>
                </a:lnTo>
                <a:lnTo>
                  <a:pt x="6" y="114"/>
                </a:lnTo>
                <a:lnTo>
                  <a:pt x="6" y="113"/>
                </a:lnTo>
                <a:lnTo>
                  <a:pt x="7" y="110"/>
                </a:lnTo>
                <a:lnTo>
                  <a:pt x="7" y="109"/>
                </a:lnTo>
                <a:lnTo>
                  <a:pt x="7" y="107"/>
                </a:lnTo>
                <a:lnTo>
                  <a:pt x="8" y="106"/>
                </a:lnTo>
                <a:lnTo>
                  <a:pt x="8" y="103"/>
                </a:lnTo>
                <a:lnTo>
                  <a:pt x="8" y="102"/>
                </a:lnTo>
                <a:lnTo>
                  <a:pt x="9" y="99"/>
                </a:lnTo>
                <a:lnTo>
                  <a:pt x="10" y="96"/>
                </a:lnTo>
                <a:lnTo>
                  <a:pt x="10" y="95"/>
                </a:lnTo>
                <a:lnTo>
                  <a:pt x="11" y="92"/>
                </a:lnTo>
                <a:lnTo>
                  <a:pt x="12" y="89"/>
                </a:lnTo>
                <a:lnTo>
                  <a:pt x="12" y="88"/>
                </a:lnTo>
                <a:lnTo>
                  <a:pt x="13" y="85"/>
                </a:lnTo>
                <a:lnTo>
                  <a:pt x="14" y="82"/>
                </a:lnTo>
                <a:lnTo>
                  <a:pt x="14" y="81"/>
                </a:lnTo>
                <a:lnTo>
                  <a:pt x="15" y="78"/>
                </a:lnTo>
                <a:lnTo>
                  <a:pt x="16" y="75"/>
                </a:lnTo>
                <a:lnTo>
                  <a:pt x="16" y="74"/>
                </a:lnTo>
                <a:lnTo>
                  <a:pt x="17" y="71"/>
                </a:lnTo>
                <a:lnTo>
                  <a:pt x="18" y="68"/>
                </a:lnTo>
                <a:lnTo>
                  <a:pt x="18" y="67"/>
                </a:lnTo>
                <a:lnTo>
                  <a:pt x="19" y="65"/>
                </a:lnTo>
                <a:lnTo>
                  <a:pt x="19" y="64"/>
                </a:lnTo>
                <a:lnTo>
                  <a:pt x="20" y="61"/>
                </a:lnTo>
                <a:lnTo>
                  <a:pt x="21" y="58"/>
                </a:lnTo>
                <a:lnTo>
                  <a:pt x="21" y="57"/>
                </a:lnTo>
                <a:lnTo>
                  <a:pt x="22" y="55"/>
                </a:lnTo>
                <a:lnTo>
                  <a:pt x="23" y="54"/>
                </a:lnTo>
                <a:lnTo>
                  <a:pt x="24" y="52"/>
                </a:lnTo>
                <a:lnTo>
                  <a:pt x="24" y="51"/>
                </a:lnTo>
                <a:lnTo>
                  <a:pt x="25" y="49"/>
                </a:lnTo>
                <a:lnTo>
                  <a:pt x="25" y="48"/>
                </a:lnTo>
                <a:lnTo>
                  <a:pt x="26" y="46"/>
                </a:lnTo>
                <a:lnTo>
                  <a:pt x="26" y="45"/>
                </a:lnTo>
                <a:lnTo>
                  <a:pt x="27" y="43"/>
                </a:lnTo>
                <a:lnTo>
                  <a:pt x="28" y="42"/>
                </a:lnTo>
                <a:lnTo>
                  <a:pt x="29" y="40"/>
                </a:lnTo>
                <a:lnTo>
                  <a:pt x="29" y="39"/>
                </a:lnTo>
                <a:lnTo>
                  <a:pt x="30" y="37"/>
                </a:lnTo>
                <a:lnTo>
                  <a:pt x="30" y="36"/>
                </a:lnTo>
                <a:lnTo>
                  <a:pt x="32" y="34"/>
                </a:lnTo>
                <a:lnTo>
                  <a:pt x="32" y="33"/>
                </a:lnTo>
                <a:lnTo>
                  <a:pt x="33" y="31"/>
                </a:lnTo>
                <a:lnTo>
                  <a:pt x="34" y="29"/>
                </a:lnTo>
                <a:lnTo>
                  <a:pt x="35" y="28"/>
                </a:lnTo>
                <a:lnTo>
                  <a:pt x="36" y="26"/>
                </a:lnTo>
                <a:lnTo>
                  <a:pt x="37" y="24"/>
                </a:lnTo>
                <a:lnTo>
                  <a:pt x="38" y="23"/>
                </a:lnTo>
                <a:lnTo>
                  <a:pt x="39" y="21"/>
                </a:lnTo>
                <a:lnTo>
                  <a:pt x="40" y="19"/>
                </a:lnTo>
                <a:lnTo>
                  <a:pt x="41" y="19"/>
                </a:lnTo>
                <a:lnTo>
                  <a:pt x="42" y="17"/>
                </a:lnTo>
                <a:lnTo>
                  <a:pt x="44" y="15"/>
                </a:lnTo>
                <a:lnTo>
                  <a:pt x="45" y="13"/>
                </a:lnTo>
                <a:lnTo>
                  <a:pt x="47" y="11"/>
                </a:lnTo>
                <a:lnTo>
                  <a:pt x="48" y="10"/>
                </a:lnTo>
                <a:lnTo>
                  <a:pt x="49" y="9"/>
                </a:lnTo>
                <a:lnTo>
                  <a:pt x="50" y="8"/>
                </a:lnTo>
                <a:lnTo>
                  <a:pt x="52" y="7"/>
                </a:lnTo>
                <a:lnTo>
                  <a:pt x="52" y="6"/>
                </a:lnTo>
                <a:lnTo>
                  <a:pt x="53" y="5"/>
                </a:lnTo>
                <a:lnTo>
                  <a:pt x="54" y="5"/>
                </a:lnTo>
                <a:lnTo>
                  <a:pt x="55" y="4"/>
                </a:lnTo>
                <a:lnTo>
                  <a:pt x="56" y="4"/>
                </a:lnTo>
                <a:lnTo>
                  <a:pt x="57" y="3"/>
                </a:lnTo>
                <a:lnTo>
                  <a:pt x="59" y="2"/>
                </a:lnTo>
                <a:lnTo>
                  <a:pt x="60" y="2"/>
                </a:lnTo>
                <a:lnTo>
                  <a:pt x="61" y="2"/>
                </a:lnTo>
                <a:lnTo>
                  <a:pt x="62" y="1"/>
                </a:lnTo>
                <a:lnTo>
                  <a:pt x="63" y="1"/>
                </a:lnTo>
                <a:lnTo>
                  <a:pt x="64" y="1"/>
                </a:lnTo>
                <a:lnTo>
                  <a:pt x="66" y="0"/>
                </a:lnTo>
                <a:lnTo>
                  <a:pt x="68" y="0"/>
                </a:lnTo>
                <a:lnTo>
                  <a:pt x="70" y="0"/>
                </a:lnTo>
                <a:lnTo>
                  <a:pt x="72" y="1"/>
                </a:lnTo>
                <a:lnTo>
                  <a:pt x="73" y="1"/>
                </a:lnTo>
                <a:lnTo>
                  <a:pt x="74" y="1"/>
                </a:lnTo>
                <a:lnTo>
                  <a:pt x="75" y="2"/>
                </a:lnTo>
                <a:lnTo>
                  <a:pt x="76" y="2"/>
                </a:lnTo>
                <a:lnTo>
                  <a:pt x="77" y="2"/>
                </a:lnTo>
                <a:lnTo>
                  <a:pt x="79" y="3"/>
                </a:lnTo>
                <a:lnTo>
                  <a:pt x="80" y="4"/>
                </a:lnTo>
                <a:lnTo>
                  <a:pt x="81" y="4"/>
                </a:lnTo>
                <a:lnTo>
                  <a:pt x="82" y="5"/>
                </a:lnTo>
                <a:lnTo>
                  <a:pt x="83" y="5"/>
                </a:lnTo>
                <a:lnTo>
                  <a:pt x="84" y="6"/>
                </a:lnTo>
                <a:lnTo>
                  <a:pt x="84" y="7"/>
                </a:lnTo>
                <a:lnTo>
                  <a:pt x="86" y="8"/>
                </a:lnTo>
                <a:lnTo>
                  <a:pt x="87" y="9"/>
                </a:lnTo>
                <a:lnTo>
                  <a:pt x="88" y="10"/>
                </a:lnTo>
                <a:lnTo>
                  <a:pt x="89" y="11"/>
                </a:lnTo>
                <a:lnTo>
                  <a:pt x="91" y="13"/>
                </a:lnTo>
                <a:lnTo>
                  <a:pt x="92" y="15"/>
                </a:lnTo>
                <a:lnTo>
                  <a:pt x="94" y="17"/>
                </a:lnTo>
                <a:lnTo>
                  <a:pt x="95" y="19"/>
                </a:lnTo>
                <a:lnTo>
                  <a:pt x="96" y="19"/>
                </a:lnTo>
                <a:lnTo>
                  <a:pt x="97" y="21"/>
                </a:lnTo>
                <a:lnTo>
                  <a:pt x="98" y="23"/>
                </a:lnTo>
                <a:lnTo>
                  <a:pt x="99" y="24"/>
                </a:lnTo>
                <a:lnTo>
                  <a:pt x="100" y="26"/>
                </a:lnTo>
                <a:lnTo>
                  <a:pt x="101" y="28"/>
                </a:lnTo>
                <a:lnTo>
                  <a:pt x="102" y="29"/>
                </a:lnTo>
                <a:lnTo>
                  <a:pt x="103" y="31"/>
                </a:lnTo>
                <a:lnTo>
                  <a:pt x="104" y="33"/>
                </a:lnTo>
                <a:lnTo>
                  <a:pt x="104" y="34"/>
                </a:lnTo>
                <a:lnTo>
                  <a:pt x="106" y="36"/>
                </a:lnTo>
                <a:lnTo>
                  <a:pt x="106" y="37"/>
                </a:lnTo>
                <a:lnTo>
                  <a:pt x="107" y="39"/>
                </a:lnTo>
                <a:lnTo>
                  <a:pt x="107" y="40"/>
                </a:lnTo>
                <a:lnTo>
                  <a:pt x="108" y="42"/>
                </a:lnTo>
                <a:lnTo>
                  <a:pt x="109" y="43"/>
                </a:lnTo>
                <a:lnTo>
                  <a:pt x="110" y="45"/>
                </a:lnTo>
                <a:lnTo>
                  <a:pt x="110" y="46"/>
                </a:lnTo>
                <a:lnTo>
                  <a:pt x="111" y="48"/>
                </a:lnTo>
                <a:lnTo>
                  <a:pt x="111" y="49"/>
                </a:lnTo>
                <a:lnTo>
                  <a:pt x="112" y="51"/>
                </a:lnTo>
                <a:lnTo>
                  <a:pt x="112" y="52"/>
                </a:lnTo>
                <a:lnTo>
                  <a:pt x="113" y="54"/>
                </a:lnTo>
                <a:lnTo>
                  <a:pt x="114" y="55"/>
                </a:lnTo>
                <a:lnTo>
                  <a:pt x="115" y="57"/>
                </a:lnTo>
                <a:lnTo>
                  <a:pt x="115" y="58"/>
                </a:lnTo>
                <a:lnTo>
                  <a:pt x="116" y="61"/>
                </a:lnTo>
                <a:lnTo>
                  <a:pt x="117" y="64"/>
                </a:lnTo>
                <a:lnTo>
                  <a:pt x="117" y="65"/>
                </a:lnTo>
                <a:lnTo>
                  <a:pt x="118" y="67"/>
                </a:lnTo>
                <a:lnTo>
                  <a:pt x="118" y="68"/>
                </a:lnTo>
                <a:lnTo>
                  <a:pt x="119" y="71"/>
                </a:lnTo>
                <a:lnTo>
                  <a:pt x="120" y="74"/>
                </a:lnTo>
                <a:lnTo>
                  <a:pt x="120" y="75"/>
                </a:lnTo>
                <a:lnTo>
                  <a:pt x="121" y="78"/>
                </a:lnTo>
                <a:lnTo>
                  <a:pt x="122" y="81"/>
                </a:lnTo>
                <a:lnTo>
                  <a:pt x="122" y="82"/>
                </a:lnTo>
                <a:lnTo>
                  <a:pt x="123" y="85"/>
                </a:lnTo>
                <a:lnTo>
                  <a:pt x="124" y="88"/>
                </a:lnTo>
                <a:lnTo>
                  <a:pt x="124" y="89"/>
                </a:lnTo>
                <a:lnTo>
                  <a:pt x="125" y="92"/>
                </a:lnTo>
                <a:lnTo>
                  <a:pt x="126" y="95"/>
                </a:lnTo>
                <a:lnTo>
                  <a:pt x="126" y="96"/>
                </a:lnTo>
                <a:lnTo>
                  <a:pt x="127" y="99"/>
                </a:lnTo>
                <a:lnTo>
                  <a:pt x="128" y="102"/>
                </a:lnTo>
                <a:lnTo>
                  <a:pt x="128" y="103"/>
                </a:lnTo>
                <a:lnTo>
                  <a:pt x="128" y="106"/>
                </a:lnTo>
                <a:lnTo>
                  <a:pt x="129" y="107"/>
                </a:lnTo>
                <a:lnTo>
                  <a:pt x="129" y="109"/>
                </a:lnTo>
                <a:lnTo>
                  <a:pt x="129" y="110"/>
                </a:lnTo>
                <a:lnTo>
                  <a:pt x="130" y="113"/>
                </a:lnTo>
                <a:lnTo>
                  <a:pt x="130" y="114"/>
                </a:lnTo>
                <a:lnTo>
                  <a:pt x="131" y="116"/>
                </a:lnTo>
                <a:lnTo>
                  <a:pt x="131" y="117"/>
                </a:lnTo>
                <a:lnTo>
                  <a:pt x="131" y="120"/>
                </a:lnTo>
                <a:lnTo>
                  <a:pt x="131" y="121"/>
                </a:lnTo>
                <a:lnTo>
                  <a:pt x="132" y="123"/>
                </a:lnTo>
                <a:lnTo>
                  <a:pt x="132" y="124"/>
                </a:lnTo>
                <a:lnTo>
                  <a:pt x="132" y="127"/>
                </a:lnTo>
                <a:lnTo>
                  <a:pt x="132" y="128"/>
                </a:lnTo>
                <a:lnTo>
                  <a:pt x="133" y="130"/>
                </a:lnTo>
                <a:lnTo>
                  <a:pt x="133" y="131"/>
                </a:lnTo>
                <a:lnTo>
                  <a:pt x="133" y="134"/>
                </a:lnTo>
                <a:lnTo>
                  <a:pt x="134" y="137"/>
                </a:lnTo>
                <a:lnTo>
                  <a:pt x="134" y="138"/>
                </a:lnTo>
                <a:lnTo>
                  <a:pt x="134" y="140"/>
                </a:lnTo>
                <a:lnTo>
                  <a:pt x="134" y="141"/>
                </a:lnTo>
                <a:lnTo>
                  <a:pt x="135" y="144"/>
                </a:lnTo>
                <a:lnTo>
                  <a:pt x="135" y="147"/>
                </a:lnTo>
                <a:lnTo>
                  <a:pt x="135" y="148"/>
                </a:lnTo>
                <a:lnTo>
                  <a:pt x="135" y="150"/>
                </a:lnTo>
                <a:lnTo>
                  <a:pt x="135" y="151"/>
                </a:lnTo>
                <a:lnTo>
                  <a:pt x="136" y="153"/>
                </a:lnTo>
                <a:lnTo>
                  <a:pt x="136" y="154"/>
                </a:lnTo>
                <a:lnTo>
                  <a:pt x="136" y="156"/>
                </a:lnTo>
                <a:lnTo>
                  <a:pt x="136" y="157"/>
                </a:lnTo>
                <a:lnTo>
                  <a:pt x="136" y="159"/>
                </a:lnTo>
                <a:lnTo>
                  <a:pt x="136" y="160"/>
                </a:lnTo>
                <a:lnTo>
                  <a:pt x="136" y="162"/>
                </a:lnTo>
                <a:lnTo>
                  <a:pt x="136" y="163"/>
                </a:lnTo>
                <a:lnTo>
                  <a:pt x="136" y="165"/>
                </a:lnTo>
                <a:lnTo>
                  <a:pt x="136" y="166"/>
                </a:lnTo>
                <a:lnTo>
                  <a:pt x="136" y="168"/>
                </a:lnTo>
                <a:lnTo>
                  <a:pt x="136" y="169"/>
                </a:lnTo>
                <a:lnTo>
                  <a:pt x="136" y="171"/>
                </a:lnTo>
                <a:lnTo>
                  <a:pt x="136" y="173"/>
                </a:lnTo>
                <a:lnTo>
                  <a:pt x="136" y="174"/>
                </a:lnTo>
                <a:lnTo>
                  <a:pt x="136" y="176"/>
                </a:lnTo>
                <a:lnTo>
                  <a:pt x="136" y="177"/>
                </a:lnTo>
                <a:lnTo>
                  <a:pt x="136" y="179"/>
                </a:lnTo>
                <a:lnTo>
                  <a:pt x="136" y="180"/>
                </a:lnTo>
                <a:lnTo>
                  <a:pt x="136" y="182"/>
                </a:lnTo>
                <a:lnTo>
                  <a:pt x="136" y="183"/>
                </a:lnTo>
                <a:lnTo>
                  <a:pt x="136" y="185"/>
                </a:lnTo>
                <a:lnTo>
                  <a:pt x="136" y="186"/>
                </a:lnTo>
                <a:lnTo>
                  <a:pt x="136" y="188"/>
                </a:lnTo>
                <a:lnTo>
                  <a:pt x="136" y="189"/>
                </a:lnTo>
                <a:lnTo>
                  <a:pt x="135" y="191"/>
                </a:lnTo>
                <a:lnTo>
                  <a:pt x="135" y="192"/>
                </a:lnTo>
                <a:lnTo>
                  <a:pt x="135" y="194"/>
                </a:lnTo>
                <a:lnTo>
                  <a:pt x="135" y="195"/>
                </a:lnTo>
                <a:lnTo>
                  <a:pt x="135" y="198"/>
                </a:lnTo>
                <a:lnTo>
                  <a:pt x="134" y="201"/>
                </a:lnTo>
                <a:lnTo>
                  <a:pt x="134" y="202"/>
                </a:lnTo>
                <a:lnTo>
                  <a:pt x="134" y="204"/>
                </a:lnTo>
                <a:lnTo>
                  <a:pt x="134" y="205"/>
                </a:lnTo>
                <a:lnTo>
                  <a:pt x="133" y="208"/>
                </a:lnTo>
                <a:lnTo>
                  <a:pt x="133" y="211"/>
                </a:lnTo>
                <a:lnTo>
                  <a:pt x="133" y="212"/>
                </a:lnTo>
                <a:lnTo>
                  <a:pt x="132" y="214"/>
                </a:lnTo>
                <a:lnTo>
                  <a:pt x="132" y="215"/>
                </a:lnTo>
                <a:lnTo>
                  <a:pt x="132" y="218"/>
                </a:lnTo>
                <a:lnTo>
                  <a:pt x="132" y="219"/>
                </a:lnTo>
                <a:lnTo>
                  <a:pt x="131" y="221"/>
                </a:lnTo>
                <a:lnTo>
                  <a:pt x="131" y="222"/>
                </a:lnTo>
                <a:lnTo>
                  <a:pt x="131" y="225"/>
                </a:lnTo>
                <a:lnTo>
                  <a:pt x="131" y="226"/>
                </a:lnTo>
                <a:lnTo>
                  <a:pt x="130" y="228"/>
                </a:lnTo>
                <a:lnTo>
                  <a:pt x="130" y="229"/>
                </a:lnTo>
                <a:lnTo>
                  <a:pt x="129" y="232"/>
                </a:lnTo>
                <a:lnTo>
                  <a:pt x="129" y="233"/>
                </a:lnTo>
                <a:lnTo>
                  <a:pt x="129" y="235"/>
                </a:lnTo>
                <a:lnTo>
                  <a:pt x="128" y="236"/>
                </a:lnTo>
                <a:lnTo>
                  <a:pt x="128" y="239"/>
                </a:lnTo>
                <a:lnTo>
                  <a:pt x="128" y="240"/>
                </a:lnTo>
                <a:lnTo>
                  <a:pt x="127" y="243"/>
                </a:lnTo>
                <a:lnTo>
                  <a:pt x="126" y="246"/>
                </a:lnTo>
                <a:lnTo>
                  <a:pt x="126" y="247"/>
                </a:lnTo>
                <a:lnTo>
                  <a:pt x="125" y="250"/>
                </a:lnTo>
                <a:lnTo>
                  <a:pt x="124" y="253"/>
                </a:lnTo>
                <a:lnTo>
                  <a:pt x="124" y="254"/>
                </a:lnTo>
                <a:lnTo>
                  <a:pt x="123" y="257"/>
                </a:lnTo>
                <a:lnTo>
                  <a:pt x="122" y="260"/>
                </a:lnTo>
                <a:lnTo>
                  <a:pt x="122" y="261"/>
                </a:lnTo>
                <a:lnTo>
                  <a:pt x="121" y="264"/>
                </a:lnTo>
                <a:lnTo>
                  <a:pt x="120" y="267"/>
                </a:lnTo>
                <a:lnTo>
                  <a:pt x="120" y="268"/>
                </a:lnTo>
                <a:lnTo>
                  <a:pt x="119" y="271"/>
                </a:lnTo>
                <a:lnTo>
                  <a:pt x="118" y="274"/>
                </a:lnTo>
                <a:lnTo>
                  <a:pt x="118" y="275"/>
                </a:lnTo>
                <a:lnTo>
                  <a:pt x="117" y="277"/>
                </a:lnTo>
                <a:lnTo>
                  <a:pt x="117" y="278"/>
                </a:lnTo>
                <a:lnTo>
                  <a:pt x="116" y="281"/>
                </a:lnTo>
                <a:lnTo>
                  <a:pt x="115" y="284"/>
                </a:lnTo>
                <a:lnTo>
                  <a:pt x="115" y="285"/>
                </a:lnTo>
                <a:lnTo>
                  <a:pt x="114" y="287"/>
                </a:lnTo>
                <a:lnTo>
                  <a:pt x="113" y="288"/>
                </a:lnTo>
                <a:lnTo>
                  <a:pt x="112" y="290"/>
                </a:lnTo>
                <a:lnTo>
                  <a:pt x="112" y="291"/>
                </a:lnTo>
                <a:lnTo>
                  <a:pt x="111" y="293"/>
                </a:lnTo>
                <a:lnTo>
                  <a:pt x="111" y="294"/>
                </a:lnTo>
                <a:lnTo>
                  <a:pt x="110" y="296"/>
                </a:lnTo>
                <a:lnTo>
                  <a:pt x="110" y="297"/>
                </a:lnTo>
                <a:lnTo>
                  <a:pt x="109" y="299"/>
                </a:lnTo>
                <a:lnTo>
                  <a:pt x="108" y="300"/>
                </a:lnTo>
                <a:lnTo>
                  <a:pt x="107" y="302"/>
                </a:lnTo>
                <a:lnTo>
                  <a:pt x="107" y="303"/>
                </a:lnTo>
                <a:lnTo>
                  <a:pt x="106" y="305"/>
                </a:lnTo>
                <a:lnTo>
                  <a:pt x="106" y="306"/>
                </a:lnTo>
                <a:lnTo>
                  <a:pt x="104" y="308"/>
                </a:lnTo>
                <a:lnTo>
                  <a:pt x="104" y="309"/>
                </a:lnTo>
                <a:lnTo>
                  <a:pt x="103" y="311"/>
                </a:lnTo>
                <a:lnTo>
                  <a:pt x="102" y="313"/>
                </a:lnTo>
                <a:lnTo>
                  <a:pt x="101" y="314"/>
                </a:lnTo>
                <a:lnTo>
                  <a:pt x="100" y="316"/>
                </a:lnTo>
                <a:lnTo>
                  <a:pt x="99" y="318"/>
                </a:lnTo>
                <a:lnTo>
                  <a:pt x="98" y="319"/>
                </a:lnTo>
                <a:lnTo>
                  <a:pt x="97" y="321"/>
                </a:lnTo>
                <a:lnTo>
                  <a:pt x="96" y="323"/>
                </a:lnTo>
                <a:lnTo>
                  <a:pt x="95" y="323"/>
                </a:lnTo>
                <a:lnTo>
                  <a:pt x="94" y="325"/>
                </a:lnTo>
                <a:lnTo>
                  <a:pt x="92" y="327"/>
                </a:lnTo>
                <a:lnTo>
                  <a:pt x="91" y="329"/>
                </a:lnTo>
                <a:lnTo>
                  <a:pt x="89" y="331"/>
                </a:lnTo>
                <a:lnTo>
                  <a:pt x="88" y="332"/>
                </a:lnTo>
                <a:lnTo>
                  <a:pt x="87" y="333"/>
                </a:lnTo>
                <a:lnTo>
                  <a:pt x="86" y="334"/>
                </a:lnTo>
                <a:lnTo>
                  <a:pt x="84" y="335"/>
                </a:lnTo>
                <a:lnTo>
                  <a:pt x="84" y="336"/>
                </a:lnTo>
                <a:lnTo>
                  <a:pt x="83" y="337"/>
                </a:lnTo>
                <a:lnTo>
                  <a:pt x="82" y="337"/>
                </a:lnTo>
                <a:lnTo>
                  <a:pt x="81" y="338"/>
                </a:lnTo>
                <a:lnTo>
                  <a:pt x="80" y="338"/>
                </a:lnTo>
                <a:lnTo>
                  <a:pt x="79" y="339"/>
                </a:lnTo>
                <a:lnTo>
                  <a:pt x="77" y="340"/>
                </a:lnTo>
                <a:lnTo>
                  <a:pt x="76" y="340"/>
                </a:lnTo>
                <a:lnTo>
                  <a:pt x="75" y="340"/>
                </a:lnTo>
                <a:lnTo>
                  <a:pt x="74" y="341"/>
                </a:lnTo>
                <a:lnTo>
                  <a:pt x="73" y="341"/>
                </a:lnTo>
                <a:lnTo>
                  <a:pt x="72" y="341"/>
                </a:lnTo>
                <a:lnTo>
                  <a:pt x="70" y="342"/>
                </a:lnTo>
                <a:lnTo>
                  <a:pt x="68" y="34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KZ"/>
          </a:p>
        </p:txBody>
      </p:sp>
      <p:sp>
        <p:nvSpPr>
          <p:cNvPr id="14433" name="Rectangle 99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772CA3D9-4486-E6E4-50F0-521795D3B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75" y="4244975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200">
                <a:solidFill>
                  <a:srgbClr val="000000"/>
                </a:solidFill>
              </a:rPr>
              <a:t>_</a:t>
            </a:r>
            <a:endParaRPr lang="ru-RU" altLang="ru-RU" sz="2800"/>
          </a:p>
        </p:txBody>
      </p:sp>
      <p:sp>
        <p:nvSpPr>
          <p:cNvPr id="14434" name="Rectangle 100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1F1D27F3-B818-CDEC-D721-01D8F9541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7613" y="3930650"/>
            <a:ext cx="8976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200">
                <a:solidFill>
                  <a:srgbClr val="000000"/>
                </a:solidFill>
              </a:rPr>
              <a:t>+</a:t>
            </a:r>
            <a:endParaRPr lang="ru-RU" altLang="ru-RU" sz="2800"/>
          </a:p>
        </p:txBody>
      </p:sp>
      <p:sp>
        <p:nvSpPr>
          <p:cNvPr id="14435" name="Rectangle 101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5058B143-5070-9A79-E7AC-F17733A91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876" y="5353050"/>
            <a:ext cx="47448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200">
                <a:solidFill>
                  <a:srgbClr val="000000"/>
                </a:solidFill>
              </a:rPr>
              <a:t>+</a:t>
            </a:r>
            <a:r>
              <a:rPr lang="ru-RU" altLang="ru-RU" sz="1200">
                <a:solidFill>
                  <a:srgbClr val="000000"/>
                </a:solidFill>
              </a:rPr>
              <a:t>  </a:t>
            </a:r>
            <a:r>
              <a:rPr lang="en-US" altLang="ru-RU" sz="1200">
                <a:solidFill>
                  <a:srgbClr val="000000"/>
                </a:solidFill>
              </a:rPr>
              <a:t>Na</a:t>
            </a:r>
            <a:r>
              <a:rPr lang="ru-RU" altLang="ru-RU" sz="1200" baseline="30000">
                <a:solidFill>
                  <a:srgbClr val="000000"/>
                </a:solidFill>
              </a:rPr>
              <a:t>+</a:t>
            </a:r>
            <a:r>
              <a:rPr lang="ru-RU" altLang="ru-RU" sz="1200">
                <a:solidFill>
                  <a:srgbClr val="000000"/>
                </a:solidFill>
              </a:rPr>
              <a:t> </a:t>
            </a:r>
            <a:endParaRPr lang="ru-RU" altLang="ru-RU" sz="2800"/>
          </a:p>
        </p:txBody>
      </p:sp>
      <p:sp>
        <p:nvSpPr>
          <p:cNvPr id="14436" name="Rectangle 102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C9084955-301F-370C-A694-3ADFE96A1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50" y="5540375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200">
                <a:solidFill>
                  <a:srgbClr val="000000"/>
                </a:solidFill>
              </a:rPr>
              <a:t>_</a:t>
            </a:r>
            <a:endParaRPr lang="ru-RU" altLang="ru-RU" sz="2800"/>
          </a:p>
        </p:txBody>
      </p:sp>
      <p:sp>
        <p:nvSpPr>
          <p:cNvPr id="14437" name="Rectangle 103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2E4FD2B4-29AF-A54B-F570-48963FF1A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0338" y="5619750"/>
            <a:ext cx="2212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>
                <a:solidFill>
                  <a:srgbClr val="000000"/>
                </a:solidFill>
              </a:rPr>
              <a:t> </a:t>
            </a:r>
            <a:r>
              <a:rPr lang="en-US" altLang="ru-RU" sz="1200">
                <a:solidFill>
                  <a:srgbClr val="000000"/>
                </a:solidFill>
              </a:rPr>
              <a:t>Cl</a:t>
            </a:r>
            <a:r>
              <a:rPr lang="ru-RU" altLang="ru-RU" sz="1200" baseline="30000">
                <a:solidFill>
                  <a:srgbClr val="000000"/>
                </a:solidFill>
              </a:rPr>
              <a:t>-</a:t>
            </a:r>
            <a:endParaRPr lang="ru-RU" altLang="ru-RU" sz="2800"/>
          </a:p>
        </p:txBody>
      </p:sp>
      <p:sp>
        <p:nvSpPr>
          <p:cNvPr id="14438" name="Freeform 104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4D292C9C-000B-0117-955A-949D1696F3F2}"/>
              </a:ext>
            </a:extLst>
          </p:cNvPr>
          <p:cNvSpPr>
            <a:spLocks/>
          </p:cNvSpPr>
          <p:nvPr/>
        </p:nvSpPr>
        <p:spPr bwMode="auto">
          <a:xfrm>
            <a:off x="5634038" y="5567363"/>
            <a:ext cx="552450" cy="222250"/>
          </a:xfrm>
          <a:custGeom>
            <a:avLst/>
            <a:gdLst>
              <a:gd name="T0" fmla="*/ 2147483646 w 525"/>
              <a:gd name="T1" fmla="*/ 2147483646 h 210"/>
              <a:gd name="T2" fmla="*/ 2147483646 w 525"/>
              <a:gd name="T3" fmla="*/ 2147483646 h 210"/>
              <a:gd name="T4" fmla="*/ 2147483646 w 525"/>
              <a:gd name="T5" fmla="*/ 2147483646 h 210"/>
              <a:gd name="T6" fmla="*/ 2147483646 w 525"/>
              <a:gd name="T7" fmla="*/ 2147483646 h 210"/>
              <a:gd name="T8" fmla="*/ 2147483646 w 525"/>
              <a:gd name="T9" fmla="*/ 2147483646 h 210"/>
              <a:gd name="T10" fmla="*/ 2147483646 w 525"/>
              <a:gd name="T11" fmla="*/ 2147483646 h 210"/>
              <a:gd name="T12" fmla="*/ 2147483646 w 525"/>
              <a:gd name="T13" fmla="*/ 2147483646 h 210"/>
              <a:gd name="T14" fmla="*/ 2147483646 w 525"/>
              <a:gd name="T15" fmla="*/ 2147483646 h 210"/>
              <a:gd name="T16" fmla="*/ 2147483646 w 525"/>
              <a:gd name="T17" fmla="*/ 2147483646 h 210"/>
              <a:gd name="T18" fmla="*/ 2147483646 w 525"/>
              <a:gd name="T19" fmla="*/ 2147483646 h 210"/>
              <a:gd name="T20" fmla="*/ 2147483646 w 525"/>
              <a:gd name="T21" fmla="*/ 2147483646 h 210"/>
              <a:gd name="T22" fmla="*/ 2147483646 w 525"/>
              <a:gd name="T23" fmla="*/ 2147483646 h 210"/>
              <a:gd name="T24" fmla="*/ 2147483646 w 525"/>
              <a:gd name="T25" fmla="*/ 2147483646 h 210"/>
              <a:gd name="T26" fmla="*/ 2147483646 w 525"/>
              <a:gd name="T27" fmla="*/ 2147483646 h 210"/>
              <a:gd name="T28" fmla="*/ 2147483646 w 525"/>
              <a:gd name="T29" fmla="*/ 2147483646 h 210"/>
              <a:gd name="T30" fmla="*/ 2147483646 w 525"/>
              <a:gd name="T31" fmla="*/ 2147483646 h 210"/>
              <a:gd name="T32" fmla="*/ 2147483646 w 525"/>
              <a:gd name="T33" fmla="*/ 2147483646 h 210"/>
              <a:gd name="T34" fmla="*/ 2147483646 w 525"/>
              <a:gd name="T35" fmla="*/ 2147483646 h 210"/>
              <a:gd name="T36" fmla="*/ 2147483646 w 525"/>
              <a:gd name="T37" fmla="*/ 2147483646 h 210"/>
              <a:gd name="T38" fmla="*/ 2147483646 w 525"/>
              <a:gd name="T39" fmla="*/ 2147483646 h 210"/>
              <a:gd name="T40" fmla="*/ 2147483646 w 525"/>
              <a:gd name="T41" fmla="*/ 2147483646 h 210"/>
              <a:gd name="T42" fmla="*/ 2147483646 w 525"/>
              <a:gd name="T43" fmla="*/ 2147483646 h 210"/>
              <a:gd name="T44" fmla="*/ 2147483646 w 525"/>
              <a:gd name="T45" fmla="*/ 2147483646 h 210"/>
              <a:gd name="T46" fmla="*/ 2147483646 w 525"/>
              <a:gd name="T47" fmla="*/ 2147483646 h 210"/>
              <a:gd name="T48" fmla="*/ 2147483646 w 525"/>
              <a:gd name="T49" fmla="*/ 2147483646 h 210"/>
              <a:gd name="T50" fmla="*/ 2147483646 w 525"/>
              <a:gd name="T51" fmla="*/ 2147483646 h 210"/>
              <a:gd name="T52" fmla="*/ 2147483646 w 525"/>
              <a:gd name="T53" fmla="*/ 2147483646 h 210"/>
              <a:gd name="T54" fmla="*/ 2147483646 w 525"/>
              <a:gd name="T55" fmla="*/ 2147483646 h 210"/>
              <a:gd name="T56" fmla="*/ 2147483646 w 525"/>
              <a:gd name="T57" fmla="*/ 2147483646 h 210"/>
              <a:gd name="T58" fmla="*/ 2147483646 w 525"/>
              <a:gd name="T59" fmla="*/ 2147483646 h 210"/>
              <a:gd name="T60" fmla="*/ 2147483646 w 525"/>
              <a:gd name="T61" fmla="*/ 2147483646 h 210"/>
              <a:gd name="T62" fmla="*/ 2147483646 w 525"/>
              <a:gd name="T63" fmla="*/ 2147483646 h 210"/>
              <a:gd name="T64" fmla="*/ 2147483646 w 525"/>
              <a:gd name="T65" fmla="*/ 2147483646 h 210"/>
              <a:gd name="T66" fmla="*/ 2147483646 w 525"/>
              <a:gd name="T67" fmla="*/ 2147483646 h 210"/>
              <a:gd name="T68" fmla="*/ 2147483646 w 525"/>
              <a:gd name="T69" fmla="*/ 2147483646 h 210"/>
              <a:gd name="T70" fmla="*/ 2147483646 w 525"/>
              <a:gd name="T71" fmla="*/ 2147483646 h 210"/>
              <a:gd name="T72" fmla="*/ 2147483646 w 525"/>
              <a:gd name="T73" fmla="*/ 2147483646 h 210"/>
              <a:gd name="T74" fmla="*/ 2147483646 w 525"/>
              <a:gd name="T75" fmla="*/ 2147483646 h 210"/>
              <a:gd name="T76" fmla="*/ 2147483646 w 525"/>
              <a:gd name="T77" fmla="*/ 2147483646 h 210"/>
              <a:gd name="T78" fmla="*/ 2147483646 w 525"/>
              <a:gd name="T79" fmla="*/ 2147483646 h 210"/>
              <a:gd name="T80" fmla="*/ 2147483646 w 525"/>
              <a:gd name="T81" fmla="*/ 2147483646 h 210"/>
              <a:gd name="T82" fmla="*/ 2147483646 w 525"/>
              <a:gd name="T83" fmla="*/ 0 h 210"/>
              <a:gd name="T84" fmla="*/ 2147483646 w 525"/>
              <a:gd name="T85" fmla="*/ 0 h 210"/>
              <a:gd name="T86" fmla="*/ 2147483646 w 525"/>
              <a:gd name="T87" fmla="*/ 2147483646 h 210"/>
              <a:gd name="T88" fmla="*/ 2147483646 w 525"/>
              <a:gd name="T89" fmla="*/ 2147483646 h 210"/>
              <a:gd name="T90" fmla="*/ 2147483646 w 525"/>
              <a:gd name="T91" fmla="*/ 2147483646 h 210"/>
              <a:gd name="T92" fmla="*/ 2147483646 w 525"/>
              <a:gd name="T93" fmla="*/ 2147483646 h 210"/>
              <a:gd name="T94" fmla="*/ 2147483646 w 525"/>
              <a:gd name="T95" fmla="*/ 2147483646 h 210"/>
              <a:gd name="T96" fmla="*/ 2147483646 w 525"/>
              <a:gd name="T97" fmla="*/ 2147483646 h 210"/>
              <a:gd name="T98" fmla="*/ 2147483646 w 525"/>
              <a:gd name="T99" fmla="*/ 2147483646 h 210"/>
              <a:gd name="T100" fmla="*/ 2147483646 w 525"/>
              <a:gd name="T101" fmla="*/ 2147483646 h 210"/>
              <a:gd name="T102" fmla="*/ 2147483646 w 525"/>
              <a:gd name="T103" fmla="*/ 2147483646 h 210"/>
              <a:gd name="T104" fmla="*/ 2147483646 w 525"/>
              <a:gd name="T105" fmla="*/ 2147483646 h 210"/>
              <a:gd name="T106" fmla="*/ 2147483646 w 525"/>
              <a:gd name="T107" fmla="*/ 2147483646 h 210"/>
              <a:gd name="T108" fmla="*/ 2147483646 w 525"/>
              <a:gd name="T109" fmla="*/ 2147483646 h 210"/>
              <a:gd name="T110" fmla="*/ 2147483646 w 525"/>
              <a:gd name="T111" fmla="*/ 2147483646 h 210"/>
              <a:gd name="T112" fmla="*/ 0 w 525"/>
              <a:gd name="T113" fmla="*/ 2147483646 h 21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5"/>
              <a:gd name="T172" fmla="*/ 0 h 210"/>
              <a:gd name="T173" fmla="*/ 525 w 525"/>
              <a:gd name="T174" fmla="*/ 210 h 21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5" h="210">
                <a:moveTo>
                  <a:pt x="0" y="105"/>
                </a:moveTo>
                <a:lnTo>
                  <a:pt x="0" y="105"/>
                </a:lnTo>
                <a:lnTo>
                  <a:pt x="0" y="108"/>
                </a:lnTo>
                <a:lnTo>
                  <a:pt x="0" y="111"/>
                </a:lnTo>
                <a:lnTo>
                  <a:pt x="1" y="112"/>
                </a:lnTo>
                <a:lnTo>
                  <a:pt x="1" y="114"/>
                </a:lnTo>
                <a:lnTo>
                  <a:pt x="1" y="115"/>
                </a:lnTo>
                <a:lnTo>
                  <a:pt x="1" y="117"/>
                </a:lnTo>
                <a:lnTo>
                  <a:pt x="3" y="118"/>
                </a:lnTo>
                <a:lnTo>
                  <a:pt x="3" y="120"/>
                </a:lnTo>
                <a:lnTo>
                  <a:pt x="4" y="121"/>
                </a:lnTo>
                <a:lnTo>
                  <a:pt x="6" y="124"/>
                </a:lnTo>
                <a:lnTo>
                  <a:pt x="7" y="127"/>
                </a:lnTo>
                <a:lnTo>
                  <a:pt x="9" y="129"/>
                </a:lnTo>
                <a:lnTo>
                  <a:pt x="9" y="130"/>
                </a:lnTo>
                <a:lnTo>
                  <a:pt x="12" y="132"/>
                </a:lnTo>
                <a:lnTo>
                  <a:pt x="13" y="135"/>
                </a:lnTo>
                <a:lnTo>
                  <a:pt x="15" y="135"/>
                </a:lnTo>
                <a:lnTo>
                  <a:pt x="16" y="136"/>
                </a:lnTo>
                <a:lnTo>
                  <a:pt x="16" y="138"/>
                </a:lnTo>
                <a:lnTo>
                  <a:pt x="19" y="139"/>
                </a:lnTo>
                <a:lnTo>
                  <a:pt x="22" y="142"/>
                </a:lnTo>
                <a:lnTo>
                  <a:pt x="25" y="144"/>
                </a:lnTo>
                <a:lnTo>
                  <a:pt x="25" y="145"/>
                </a:lnTo>
                <a:lnTo>
                  <a:pt x="28" y="147"/>
                </a:lnTo>
                <a:lnTo>
                  <a:pt x="31" y="150"/>
                </a:lnTo>
                <a:lnTo>
                  <a:pt x="33" y="150"/>
                </a:lnTo>
                <a:lnTo>
                  <a:pt x="34" y="151"/>
                </a:lnTo>
                <a:lnTo>
                  <a:pt x="36" y="151"/>
                </a:lnTo>
                <a:lnTo>
                  <a:pt x="39" y="154"/>
                </a:lnTo>
                <a:lnTo>
                  <a:pt x="42" y="156"/>
                </a:lnTo>
                <a:lnTo>
                  <a:pt x="43" y="156"/>
                </a:lnTo>
                <a:lnTo>
                  <a:pt x="46" y="159"/>
                </a:lnTo>
                <a:lnTo>
                  <a:pt x="48" y="159"/>
                </a:lnTo>
                <a:lnTo>
                  <a:pt x="51" y="160"/>
                </a:lnTo>
                <a:lnTo>
                  <a:pt x="55" y="163"/>
                </a:lnTo>
                <a:lnTo>
                  <a:pt x="60" y="165"/>
                </a:lnTo>
                <a:lnTo>
                  <a:pt x="64" y="166"/>
                </a:lnTo>
                <a:lnTo>
                  <a:pt x="64" y="168"/>
                </a:lnTo>
                <a:lnTo>
                  <a:pt x="69" y="169"/>
                </a:lnTo>
                <a:lnTo>
                  <a:pt x="73" y="171"/>
                </a:lnTo>
                <a:lnTo>
                  <a:pt x="78" y="172"/>
                </a:lnTo>
                <a:lnTo>
                  <a:pt x="79" y="174"/>
                </a:lnTo>
                <a:lnTo>
                  <a:pt x="82" y="175"/>
                </a:lnTo>
                <a:lnTo>
                  <a:pt x="84" y="175"/>
                </a:lnTo>
                <a:lnTo>
                  <a:pt x="87" y="177"/>
                </a:lnTo>
                <a:lnTo>
                  <a:pt x="88" y="177"/>
                </a:lnTo>
                <a:lnTo>
                  <a:pt x="93" y="178"/>
                </a:lnTo>
                <a:lnTo>
                  <a:pt x="97" y="180"/>
                </a:lnTo>
                <a:lnTo>
                  <a:pt x="99" y="180"/>
                </a:lnTo>
                <a:lnTo>
                  <a:pt x="103" y="181"/>
                </a:lnTo>
                <a:lnTo>
                  <a:pt x="103" y="183"/>
                </a:lnTo>
                <a:lnTo>
                  <a:pt x="108" y="183"/>
                </a:lnTo>
                <a:lnTo>
                  <a:pt x="109" y="184"/>
                </a:lnTo>
                <a:lnTo>
                  <a:pt x="114" y="186"/>
                </a:lnTo>
                <a:lnTo>
                  <a:pt x="118" y="187"/>
                </a:lnTo>
                <a:lnTo>
                  <a:pt x="120" y="187"/>
                </a:lnTo>
                <a:lnTo>
                  <a:pt x="124" y="189"/>
                </a:lnTo>
                <a:lnTo>
                  <a:pt x="129" y="190"/>
                </a:lnTo>
                <a:lnTo>
                  <a:pt x="130" y="190"/>
                </a:lnTo>
                <a:lnTo>
                  <a:pt x="135" y="192"/>
                </a:lnTo>
                <a:lnTo>
                  <a:pt x="136" y="192"/>
                </a:lnTo>
                <a:lnTo>
                  <a:pt x="141" y="193"/>
                </a:lnTo>
                <a:lnTo>
                  <a:pt x="145" y="193"/>
                </a:lnTo>
                <a:lnTo>
                  <a:pt x="147" y="195"/>
                </a:lnTo>
                <a:lnTo>
                  <a:pt x="151" y="195"/>
                </a:lnTo>
                <a:lnTo>
                  <a:pt x="153" y="195"/>
                </a:lnTo>
                <a:lnTo>
                  <a:pt x="157" y="196"/>
                </a:lnTo>
                <a:lnTo>
                  <a:pt x="162" y="198"/>
                </a:lnTo>
                <a:lnTo>
                  <a:pt x="163" y="198"/>
                </a:lnTo>
                <a:lnTo>
                  <a:pt x="168" y="199"/>
                </a:lnTo>
                <a:lnTo>
                  <a:pt x="169" y="199"/>
                </a:lnTo>
                <a:lnTo>
                  <a:pt x="172" y="199"/>
                </a:lnTo>
                <a:lnTo>
                  <a:pt x="174" y="201"/>
                </a:lnTo>
                <a:lnTo>
                  <a:pt x="178" y="201"/>
                </a:lnTo>
                <a:lnTo>
                  <a:pt x="180" y="201"/>
                </a:lnTo>
                <a:lnTo>
                  <a:pt x="184" y="202"/>
                </a:lnTo>
                <a:lnTo>
                  <a:pt x="189" y="202"/>
                </a:lnTo>
                <a:lnTo>
                  <a:pt x="190" y="204"/>
                </a:lnTo>
                <a:lnTo>
                  <a:pt x="195" y="204"/>
                </a:lnTo>
                <a:lnTo>
                  <a:pt x="196" y="204"/>
                </a:lnTo>
                <a:lnTo>
                  <a:pt x="199" y="205"/>
                </a:lnTo>
                <a:lnTo>
                  <a:pt x="201" y="205"/>
                </a:lnTo>
                <a:lnTo>
                  <a:pt x="205" y="205"/>
                </a:lnTo>
                <a:lnTo>
                  <a:pt x="207" y="205"/>
                </a:lnTo>
                <a:lnTo>
                  <a:pt x="210" y="205"/>
                </a:lnTo>
                <a:lnTo>
                  <a:pt x="211" y="207"/>
                </a:lnTo>
                <a:lnTo>
                  <a:pt x="216" y="207"/>
                </a:lnTo>
                <a:lnTo>
                  <a:pt x="220" y="207"/>
                </a:lnTo>
                <a:lnTo>
                  <a:pt x="222" y="207"/>
                </a:lnTo>
                <a:lnTo>
                  <a:pt x="225" y="208"/>
                </a:lnTo>
                <a:lnTo>
                  <a:pt x="226" y="208"/>
                </a:lnTo>
                <a:lnTo>
                  <a:pt x="231" y="208"/>
                </a:lnTo>
                <a:lnTo>
                  <a:pt x="235" y="208"/>
                </a:lnTo>
                <a:lnTo>
                  <a:pt x="237" y="208"/>
                </a:lnTo>
                <a:lnTo>
                  <a:pt x="240" y="208"/>
                </a:lnTo>
                <a:lnTo>
                  <a:pt x="241" y="210"/>
                </a:lnTo>
                <a:lnTo>
                  <a:pt x="244" y="210"/>
                </a:lnTo>
                <a:lnTo>
                  <a:pt x="246" y="210"/>
                </a:lnTo>
                <a:lnTo>
                  <a:pt x="249" y="210"/>
                </a:lnTo>
                <a:lnTo>
                  <a:pt x="250" y="210"/>
                </a:lnTo>
                <a:lnTo>
                  <a:pt x="253" y="210"/>
                </a:lnTo>
                <a:lnTo>
                  <a:pt x="255" y="210"/>
                </a:lnTo>
                <a:lnTo>
                  <a:pt x="258" y="210"/>
                </a:lnTo>
                <a:lnTo>
                  <a:pt x="262" y="210"/>
                </a:lnTo>
                <a:lnTo>
                  <a:pt x="267" y="210"/>
                </a:lnTo>
                <a:lnTo>
                  <a:pt x="270" y="210"/>
                </a:lnTo>
                <a:lnTo>
                  <a:pt x="271" y="210"/>
                </a:lnTo>
                <a:lnTo>
                  <a:pt x="274" y="210"/>
                </a:lnTo>
                <a:lnTo>
                  <a:pt x="276" y="210"/>
                </a:lnTo>
                <a:lnTo>
                  <a:pt x="279" y="210"/>
                </a:lnTo>
                <a:lnTo>
                  <a:pt x="280" y="210"/>
                </a:lnTo>
                <a:lnTo>
                  <a:pt x="283" y="210"/>
                </a:lnTo>
                <a:lnTo>
                  <a:pt x="285" y="208"/>
                </a:lnTo>
                <a:lnTo>
                  <a:pt x="288" y="208"/>
                </a:lnTo>
                <a:lnTo>
                  <a:pt x="289" y="208"/>
                </a:lnTo>
                <a:lnTo>
                  <a:pt x="294" y="208"/>
                </a:lnTo>
                <a:lnTo>
                  <a:pt x="298" y="208"/>
                </a:lnTo>
                <a:lnTo>
                  <a:pt x="300" y="208"/>
                </a:lnTo>
                <a:lnTo>
                  <a:pt x="303" y="207"/>
                </a:lnTo>
                <a:lnTo>
                  <a:pt x="304" y="207"/>
                </a:lnTo>
                <a:lnTo>
                  <a:pt x="309" y="207"/>
                </a:lnTo>
                <a:lnTo>
                  <a:pt x="313" y="207"/>
                </a:lnTo>
                <a:lnTo>
                  <a:pt x="315" y="205"/>
                </a:lnTo>
                <a:lnTo>
                  <a:pt x="318" y="205"/>
                </a:lnTo>
                <a:lnTo>
                  <a:pt x="319" y="205"/>
                </a:lnTo>
                <a:lnTo>
                  <a:pt x="324" y="205"/>
                </a:lnTo>
                <a:lnTo>
                  <a:pt x="325" y="205"/>
                </a:lnTo>
                <a:lnTo>
                  <a:pt x="328" y="204"/>
                </a:lnTo>
                <a:lnTo>
                  <a:pt x="330" y="204"/>
                </a:lnTo>
                <a:lnTo>
                  <a:pt x="334" y="204"/>
                </a:lnTo>
                <a:lnTo>
                  <a:pt x="336" y="202"/>
                </a:lnTo>
                <a:lnTo>
                  <a:pt x="340" y="202"/>
                </a:lnTo>
                <a:lnTo>
                  <a:pt x="345" y="201"/>
                </a:lnTo>
                <a:lnTo>
                  <a:pt x="346" y="201"/>
                </a:lnTo>
                <a:lnTo>
                  <a:pt x="351" y="201"/>
                </a:lnTo>
                <a:lnTo>
                  <a:pt x="352" y="199"/>
                </a:lnTo>
                <a:lnTo>
                  <a:pt x="355" y="199"/>
                </a:lnTo>
                <a:lnTo>
                  <a:pt x="357" y="199"/>
                </a:lnTo>
                <a:lnTo>
                  <a:pt x="361" y="198"/>
                </a:lnTo>
                <a:lnTo>
                  <a:pt x="363" y="198"/>
                </a:lnTo>
                <a:lnTo>
                  <a:pt x="367" y="196"/>
                </a:lnTo>
                <a:lnTo>
                  <a:pt x="372" y="195"/>
                </a:lnTo>
                <a:lnTo>
                  <a:pt x="373" y="195"/>
                </a:lnTo>
                <a:lnTo>
                  <a:pt x="378" y="195"/>
                </a:lnTo>
                <a:lnTo>
                  <a:pt x="379" y="193"/>
                </a:lnTo>
                <a:lnTo>
                  <a:pt x="384" y="193"/>
                </a:lnTo>
                <a:lnTo>
                  <a:pt x="388" y="192"/>
                </a:lnTo>
                <a:lnTo>
                  <a:pt x="390" y="192"/>
                </a:lnTo>
                <a:lnTo>
                  <a:pt x="394" y="190"/>
                </a:lnTo>
                <a:lnTo>
                  <a:pt x="396" y="190"/>
                </a:lnTo>
                <a:lnTo>
                  <a:pt x="400" y="189"/>
                </a:lnTo>
                <a:lnTo>
                  <a:pt x="405" y="187"/>
                </a:lnTo>
                <a:lnTo>
                  <a:pt x="406" y="187"/>
                </a:lnTo>
                <a:lnTo>
                  <a:pt x="411" y="186"/>
                </a:lnTo>
                <a:lnTo>
                  <a:pt x="415" y="184"/>
                </a:lnTo>
                <a:lnTo>
                  <a:pt x="417" y="183"/>
                </a:lnTo>
                <a:lnTo>
                  <a:pt x="421" y="183"/>
                </a:lnTo>
                <a:lnTo>
                  <a:pt x="421" y="181"/>
                </a:lnTo>
                <a:lnTo>
                  <a:pt x="426" y="180"/>
                </a:lnTo>
                <a:lnTo>
                  <a:pt x="427" y="180"/>
                </a:lnTo>
                <a:lnTo>
                  <a:pt x="432" y="178"/>
                </a:lnTo>
                <a:lnTo>
                  <a:pt x="436" y="177"/>
                </a:lnTo>
                <a:lnTo>
                  <a:pt x="438" y="177"/>
                </a:lnTo>
                <a:lnTo>
                  <a:pt x="441" y="175"/>
                </a:lnTo>
                <a:lnTo>
                  <a:pt x="442" y="175"/>
                </a:lnTo>
                <a:lnTo>
                  <a:pt x="445" y="174"/>
                </a:lnTo>
                <a:lnTo>
                  <a:pt x="447" y="172"/>
                </a:lnTo>
                <a:lnTo>
                  <a:pt x="451" y="171"/>
                </a:lnTo>
                <a:lnTo>
                  <a:pt x="456" y="169"/>
                </a:lnTo>
                <a:lnTo>
                  <a:pt x="460" y="168"/>
                </a:lnTo>
                <a:lnTo>
                  <a:pt x="460" y="166"/>
                </a:lnTo>
                <a:lnTo>
                  <a:pt x="465" y="165"/>
                </a:lnTo>
                <a:lnTo>
                  <a:pt x="469" y="163"/>
                </a:lnTo>
                <a:lnTo>
                  <a:pt x="474" y="160"/>
                </a:lnTo>
                <a:lnTo>
                  <a:pt x="477" y="159"/>
                </a:lnTo>
                <a:lnTo>
                  <a:pt x="478" y="159"/>
                </a:lnTo>
                <a:lnTo>
                  <a:pt x="481" y="156"/>
                </a:lnTo>
                <a:lnTo>
                  <a:pt x="483" y="156"/>
                </a:lnTo>
                <a:lnTo>
                  <a:pt x="486" y="154"/>
                </a:lnTo>
                <a:lnTo>
                  <a:pt x="489" y="151"/>
                </a:lnTo>
                <a:lnTo>
                  <a:pt x="490" y="151"/>
                </a:lnTo>
                <a:lnTo>
                  <a:pt x="492" y="150"/>
                </a:lnTo>
                <a:lnTo>
                  <a:pt x="493" y="150"/>
                </a:lnTo>
                <a:lnTo>
                  <a:pt x="496" y="147"/>
                </a:lnTo>
                <a:lnTo>
                  <a:pt x="499" y="145"/>
                </a:lnTo>
                <a:lnTo>
                  <a:pt x="499" y="144"/>
                </a:lnTo>
                <a:lnTo>
                  <a:pt x="502" y="142"/>
                </a:lnTo>
                <a:lnTo>
                  <a:pt x="505" y="139"/>
                </a:lnTo>
                <a:lnTo>
                  <a:pt x="508" y="138"/>
                </a:lnTo>
                <a:lnTo>
                  <a:pt x="508" y="136"/>
                </a:lnTo>
                <a:lnTo>
                  <a:pt x="510" y="135"/>
                </a:lnTo>
                <a:lnTo>
                  <a:pt x="511" y="135"/>
                </a:lnTo>
                <a:lnTo>
                  <a:pt x="513" y="132"/>
                </a:lnTo>
                <a:lnTo>
                  <a:pt x="516" y="130"/>
                </a:lnTo>
                <a:lnTo>
                  <a:pt x="516" y="129"/>
                </a:lnTo>
                <a:lnTo>
                  <a:pt x="517" y="127"/>
                </a:lnTo>
                <a:lnTo>
                  <a:pt x="519" y="124"/>
                </a:lnTo>
                <a:lnTo>
                  <a:pt x="520" y="121"/>
                </a:lnTo>
                <a:lnTo>
                  <a:pt x="522" y="120"/>
                </a:lnTo>
                <a:lnTo>
                  <a:pt x="522" y="118"/>
                </a:lnTo>
                <a:lnTo>
                  <a:pt x="523" y="117"/>
                </a:lnTo>
                <a:lnTo>
                  <a:pt x="523" y="115"/>
                </a:lnTo>
                <a:lnTo>
                  <a:pt x="523" y="114"/>
                </a:lnTo>
                <a:lnTo>
                  <a:pt x="523" y="112"/>
                </a:lnTo>
                <a:lnTo>
                  <a:pt x="525" y="111"/>
                </a:lnTo>
                <a:lnTo>
                  <a:pt x="525" y="108"/>
                </a:lnTo>
                <a:lnTo>
                  <a:pt x="525" y="105"/>
                </a:lnTo>
                <a:lnTo>
                  <a:pt x="525" y="102"/>
                </a:lnTo>
                <a:lnTo>
                  <a:pt x="525" y="99"/>
                </a:lnTo>
                <a:lnTo>
                  <a:pt x="523" y="97"/>
                </a:lnTo>
                <a:lnTo>
                  <a:pt x="523" y="96"/>
                </a:lnTo>
                <a:lnTo>
                  <a:pt x="523" y="94"/>
                </a:lnTo>
                <a:lnTo>
                  <a:pt x="523" y="93"/>
                </a:lnTo>
                <a:lnTo>
                  <a:pt x="522" y="91"/>
                </a:lnTo>
                <a:lnTo>
                  <a:pt x="522" y="90"/>
                </a:lnTo>
                <a:lnTo>
                  <a:pt x="520" y="88"/>
                </a:lnTo>
                <a:lnTo>
                  <a:pt x="519" y="85"/>
                </a:lnTo>
                <a:lnTo>
                  <a:pt x="517" y="82"/>
                </a:lnTo>
                <a:lnTo>
                  <a:pt x="516" y="81"/>
                </a:lnTo>
                <a:lnTo>
                  <a:pt x="516" y="79"/>
                </a:lnTo>
                <a:lnTo>
                  <a:pt x="513" y="78"/>
                </a:lnTo>
                <a:lnTo>
                  <a:pt x="511" y="75"/>
                </a:lnTo>
                <a:lnTo>
                  <a:pt x="510" y="75"/>
                </a:lnTo>
                <a:lnTo>
                  <a:pt x="508" y="73"/>
                </a:lnTo>
                <a:lnTo>
                  <a:pt x="508" y="72"/>
                </a:lnTo>
                <a:lnTo>
                  <a:pt x="505" y="70"/>
                </a:lnTo>
                <a:lnTo>
                  <a:pt x="502" y="67"/>
                </a:lnTo>
                <a:lnTo>
                  <a:pt x="499" y="66"/>
                </a:lnTo>
                <a:lnTo>
                  <a:pt x="499" y="64"/>
                </a:lnTo>
                <a:lnTo>
                  <a:pt x="496" y="63"/>
                </a:lnTo>
                <a:lnTo>
                  <a:pt x="493" y="60"/>
                </a:lnTo>
                <a:lnTo>
                  <a:pt x="492" y="60"/>
                </a:lnTo>
                <a:lnTo>
                  <a:pt x="490" y="58"/>
                </a:lnTo>
                <a:lnTo>
                  <a:pt x="489" y="58"/>
                </a:lnTo>
                <a:lnTo>
                  <a:pt x="486" y="55"/>
                </a:lnTo>
                <a:lnTo>
                  <a:pt x="483" y="54"/>
                </a:lnTo>
                <a:lnTo>
                  <a:pt x="481" y="54"/>
                </a:lnTo>
                <a:lnTo>
                  <a:pt x="478" y="51"/>
                </a:lnTo>
                <a:lnTo>
                  <a:pt x="477" y="51"/>
                </a:lnTo>
                <a:lnTo>
                  <a:pt x="474" y="49"/>
                </a:lnTo>
                <a:lnTo>
                  <a:pt x="469" y="46"/>
                </a:lnTo>
                <a:lnTo>
                  <a:pt x="465" y="45"/>
                </a:lnTo>
                <a:lnTo>
                  <a:pt x="460" y="43"/>
                </a:lnTo>
                <a:lnTo>
                  <a:pt x="460" y="42"/>
                </a:lnTo>
                <a:lnTo>
                  <a:pt x="456" y="40"/>
                </a:lnTo>
                <a:lnTo>
                  <a:pt x="451" y="39"/>
                </a:lnTo>
                <a:lnTo>
                  <a:pt x="447" y="37"/>
                </a:lnTo>
                <a:lnTo>
                  <a:pt x="445" y="36"/>
                </a:lnTo>
                <a:lnTo>
                  <a:pt x="442" y="34"/>
                </a:lnTo>
                <a:lnTo>
                  <a:pt x="441" y="34"/>
                </a:lnTo>
                <a:lnTo>
                  <a:pt x="438" y="33"/>
                </a:lnTo>
                <a:lnTo>
                  <a:pt x="436" y="33"/>
                </a:lnTo>
                <a:lnTo>
                  <a:pt x="432" y="31"/>
                </a:lnTo>
                <a:lnTo>
                  <a:pt x="427" y="30"/>
                </a:lnTo>
                <a:lnTo>
                  <a:pt x="426" y="30"/>
                </a:lnTo>
                <a:lnTo>
                  <a:pt x="421" y="28"/>
                </a:lnTo>
                <a:lnTo>
                  <a:pt x="421" y="27"/>
                </a:lnTo>
                <a:lnTo>
                  <a:pt x="417" y="27"/>
                </a:lnTo>
                <a:lnTo>
                  <a:pt x="415" y="25"/>
                </a:lnTo>
                <a:lnTo>
                  <a:pt x="411" y="24"/>
                </a:lnTo>
                <a:lnTo>
                  <a:pt x="406" y="22"/>
                </a:lnTo>
                <a:lnTo>
                  <a:pt x="405" y="22"/>
                </a:lnTo>
                <a:lnTo>
                  <a:pt x="400" y="21"/>
                </a:lnTo>
                <a:lnTo>
                  <a:pt x="396" y="19"/>
                </a:lnTo>
                <a:lnTo>
                  <a:pt x="394" y="19"/>
                </a:lnTo>
                <a:lnTo>
                  <a:pt x="390" y="18"/>
                </a:lnTo>
                <a:lnTo>
                  <a:pt x="388" y="18"/>
                </a:lnTo>
                <a:lnTo>
                  <a:pt x="384" y="16"/>
                </a:lnTo>
                <a:lnTo>
                  <a:pt x="379" y="16"/>
                </a:lnTo>
                <a:lnTo>
                  <a:pt x="378" y="15"/>
                </a:lnTo>
                <a:lnTo>
                  <a:pt x="373" y="15"/>
                </a:lnTo>
                <a:lnTo>
                  <a:pt x="372" y="15"/>
                </a:lnTo>
                <a:lnTo>
                  <a:pt x="367" y="13"/>
                </a:lnTo>
                <a:lnTo>
                  <a:pt x="363" y="12"/>
                </a:lnTo>
                <a:lnTo>
                  <a:pt x="361" y="12"/>
                </a:lnTo>
                <a:lnTo>
                  <a:pt x="357" y="10"/>
                </a:lnTo>
                <a:lnTo>
                  <a:pt x="355" y="10"/>
                </a:lnTo>
                <a:lnTo>
                  <a:pt x="352" y="10"/>
                </a:lnTo>
                <a:lnTo>
                  <a:pt x="351" y="9"/>
                </a:lnTo>
                <a:lnTo>
                  <a:pt x="346" y="9"/>
                </a:lnTo>
                <a:lnTo>
                  <a:pt x="345" y="9"/>
                </a:lnTo>
                <a:lnTo>
                  <a:pt x="340" y="7"/>
                </a:lnTo>
                <a:lnTo>
                  <a:pt x="336" y="7"/>
                </a:lnTo>
                <a:lnTo>
                  <a:pt x="334" y="6"/>
                </a:lnTo>
                <a:lnTo>
                  <a:pt x="330" y="6"/>
                </a:lnTo>
                <a:lnTo>
                  <a:pt x="328" y="6"/>
                </a:lnTo>
                <a:lnTo>
                  <a:pt x="325" y="4"/>
                </a:lnTo>
                <a:lnTo>
                  <a:pt x="324" y="4"/>
                </a:lnTo>
                <a:lnTo>
                  <a:pt x="319" y="4"/>
                </a:lnTo>
                <a:lnTo>
                  <a:pt x="318" y="4"/>
                </a:lnTo>
                <a:lnTo>
                  <a:pt x="315" y="3"/>
                </a:lnTo>
                <a:lnTo>
                  <a:pt x="313" y="3"/>
                </a:lnTo>
                <a:lnTo>
                  <a:pt x="309" y="3"/>
                </a:lnTo>
                <a:lnTo>
                  <a:pt x="304" y="3"/>
                </a:lnTo>
                <a:lnTo>
                  <a:pt x="303" y="3"/>
                </a:lnTo>
                <a:lnTo>
                  <a:pt x="300" y="1"/>
                </a:lnTo>
                <a:lnTo>
                  <a:pt x="298" y="1"/>
                </a:lnTo>
                <a:lnTo>
                  <a:pt x="294" y="1"/>
                </a:lnTo>
                <a:lnTo>
                  <a:pt x="289" y="1"/>
                </a:lnTo>
                <a:lnTo>
                  <a:pt x="288" y="1"/>
                </a:lnTo>
                <a:lnTo>
                  <a:pt x="285" y="1"/>
                </a:lnTo>
                <a:lnTo>
                  <a:pt x="283" y="0"/>
                </a:lnTo>
                <a:lnTo>
                  <a:pt x="280" y="0"/>
                </a:lnTo>
                <a:lnTo>
                  <a:pt x="279" y="0"/>
                </a:lnTo>
                <a:lnTo>
                  <a:pt x="276" y="0"/>
                </a:lnTo>
                <a:lnTo>
                  <a:pt x="274" y="0"/>
                </a:lnTo>
                <a:lnTo>
                  <a:pt x="271" y="0"/>
                </a:lnTo>
                <a:lnTo>
                  <a:pt x="270" y="0"/>
                </a:lnTo>
                <a:lnTo>
                  <a:pt x="267" y="0"/>
                </a:lnTo>
                <a:lnTo>
                  <a:pt x="262" y="0"/>
                </a:lnTo>
                <a:lnTo>
                  <a:pt x="258" y="0"/>
                </a:lnTo>
                <a:lnTo>
                  <a:pt x="255" y="0"/>
                </a:lnTo>
                <a:lnTo>
                  <a:pt x="253" y="0"/>
                </a:lnTo>
                <a:lnTo>
                  <a:pt x="250" y="0"/>
                </a:lnTo>
                <a:lnTo>
                  <a:pt x="249" y="0"/>
                </a:lnTo>
                <a:lnTo>
                  <a:pt x="246" y="0"/>
                </a:lnTo>
                <a:lnTo>
                  <a:pt x="244" y="0"/>
                </a:lnTo>
                <a:lnTo>
                  <a:pt x="241" y="0"/>
                </a:lnTo>
                <a:lnTo>
                  <a:pt x="240" y="1"/>
                </a:lnTo>
                <a:lnTo>
                  <a:pt x="237" y="1"/>
                </a:lnTo>
                <a:lnTo>
                  <a:pt x="235" y="1"/>
                </a:lnTo>
                <a:lnTo>
                  <a:pt x="231" y="1"/>
                </a:lnTo>
                <a:lnTo>
                  <a:pt x="226" y="1"/>
                </a:lnTo>
                <a:lnTo>
                  <a:pt x="225" y="1"/>
                </a:lnTo>
                <a:lnTo>
                  <a:pt x="222" y="3"/>
                </a:lnTo>
                <a:lnTo>
                  <a:pt x="220" y="3"/>
                </a:lnTo>
                <a:lnTo>
                  <a:pt x="216" y="3"/>
                </a:lnTo>
                <a:lnTo>
                  <a:pt x="211" y="3"/>
                </a:lnTo>
                <a:lnTo>
                  <a:pt x="210" y="3"/>
                </a:lnTo>
                <a:lnTo>
                  <a:pt x="207" y="4"/>
                </a:lnTo>
                <a:lnTo>
                  <a:pt x="205" y="4"/>
                </a:lnTo>
                <a:lnTo>
                  <a:pt x="201" y="4"/>
                </a:lnTo>
                <a:lnTo>
                  <a:pt x="199" y="4"/>
                </a:lnTo>
                <a:lnTo>
                  <a:pt x="196" y="6"/>
                </a:lnTo>
                <a:lnTo>
                  <a:pt x="195" y="6"/>
                </a:lnTo>
                <a:lnTo>
                  <a:pt x="190" y="6"/>
                </a:lnTo>
                <a:lnTo>
                  <a:pt x="189" y="7"/>
                </a:lnTo>
                <a:lnTo>
                  <a:pt x="184" y="7"/>
                </a:lnTo>
                <a:lnTo>
                  <a:pt x="180" y="9"/>
                </a:lnTo>
                <a:lnTo>
                  <a:pt x="178" y="9"/>
                </a:lnTo>
                <a:lnTo>
                  <a:pt x="174" y="9"/>
                </a:lnTo>
                <a:lnTo>
                  <a:pt x="172" y="10"/>
                </a:lnTo>
                <a:lnTo>
                  <a:pt x="169" y="10"/>
                </a:lnTo>
                <a:lnTo>
                  <a:pt x="168" y="10"/>
                </a:lnTo>
                <a:lnTo>
                  <a:pt x="163" y="12"/>
                </a:lnTo>
                <a:lnTo>
                  <a:pt x="162" y="12"/>
                </a:lnTo>
                <a:lnTo>
                  <a:pt x="157" y="13"/>
                </a:lnTo>
                <a:lnTo>
                  <a:pt x="153" y="15"/>
                </a:lnTo>
                <a:lnTo>
                  <a:pt x="151" y="15"/>
                </a:lnTo>
                <a:lnTo>
                  <a:pt x="147" y="15"/>
                </a:lnTo>
                <a:lnTo>
                  <a:pt x="145" y="16"/>
                </a:lnTo>
                <a:lnTo>
                  <a:pt x="141" y="16"/>
                </a:lnTo>
                <a:lnTo>
                  <a:pt x="136" y="18"/>
                </a:lnTo>
                <a:lnTo>
                  <a:pt x="135" y="18"/>
                </a:lnTo>
                <a:lnTo>
                  <a:pt x="130" y="19"/>
                </a:lnTo>
                <a:lnTo>
                  <a:pt x="129" y="19"/>
                </a:lnTo>
                <a:lnTo>
                  <a:pt x="124" y="21"/>
                </a:lnTo>
                <a:lnTo>
                  <a:pt x="120" y="22"/>
                </a:lnTo>
                <a:lnTo>
                  <a:pt x="118" y="22"/>
                </a:lnTo>
                <a:lnTo>
                  <a:pt x="114" y="24"/>
                </a:lnTo>
                <a:lnTo>
                  <a:pt x="109" y="25"/>
                </a:lnTo>
                <a:lnTo>
                  <a:pt x="108" y="27"/>
                </a:lnTo>
                <a:lnTo>
                  <a:pt x="103" y="27"/>
                </a:lnTo>
                <a:lnTo>
                  <a:pt x="103" y="28"/>
                </a:lnTo>
                <a:lnTo>
                  <a:pt x="99" y="30"/>
                </a:lnTo>
                <a:lnTo>
                  <a:pt x="97" y="30"/>
                </a:lnTo>
                <a:lnTo>
                  <a:pt x="93" y="31"/>
                </a:lnTo>
                <a:lnTo>
                  <a:pt x="88" y="33"/>
                </a:lnTo>
                <a:lnTo>
                  <a:pt x="87" y="33"/>
                </a:lnTo>
                <a:lnTo>
                  <a:pt x="84" y="34"/>
                </a:lnTo>
                <a:lnTo>
                  <a:pt x="82" y="34"/>
                </a:lnTo>
                <a:lnTo>
                  <a:pt x="79" y="36"/>
                </a:lnTo>
                <a:lnTo>
                  <a:pt x="78" y="37"/>
                </a:lnTo>
                <a:lnTo>
                  <a:pt x="73" y="39"/>
                </a:lnTo>
                <a:lnTo>
                  <a:pt x="69" y="40"/>
                </a:lnTo>
                <a:lnTo>
                  <a:pt x="64" y="42"/>
                </a:lnTo>
                <a:lnTo>
                  <a:pt x="64" y="43"/>
                </a:lnTo>
                <a:lnTo>
                  <a:pt x="60" y="45"/>
                </a:lnTo>
                <a:lnTo>
                  <a:pt x="55" y="46"/>
                </a:lnTo>
                <a:lnTo>
                  <a:pt x="51" y="49"/>
                </a:lnTo>
                <a:lnTo>
                  <a:pt x="48" y="51"/>
                </a:lnTo>
                <a:lnTo>
                  <a:pt x="46" y="51"/>
                </a:lnTo>
                <a:lnTo>
                  <a:pt x="43" y="54"/>
                </a:lnTo>
                <a:lnTo>
                  <a:pt x="42" y="54"/>
                </a:lnTo>
                <a:lnTo>
                  <a:pt x="39" y="55"/>
                </a:lnTo>
                <a:lnTo>
                  <a:pt x="36" y="58"/>
                </a:lnTo>
                <a:lnTo>
                  <a:pt x="34" y="58"/>
                </a:lnTo>
                <a:lnTo>
                  <a:pt x="33" y="60"/>
                </a:lnTo>
                <a:lnTo>
                  <a:pt x="31" y="60"/>
                </a:lnTo>
                <a:lnTo>
                  <a:pt x="28" y="63"/>
                </a:lnTo>
                <a:lnTo>
                  <a:pt x="25" y="64"/>
                </a:lnTo>
                <a:lnTo>
                  <a:pt x="25" y="66"/>
                </a:lnTo>
                <a:lnTo>
                  <a:pt x="22" y="67"/>
                </a:lnTo>
                <a:lnTo>
                  <a:pt x="19" y="70"/>
                </a:lnTo>
                <a:lnTo>
                  <a:pt x="16" y="72"/>
                </a:lnTo>
                <a:lnTo>
                  <a:pt x="16" y="73"/>
                </a:lnTo>
                <a:lnTo>
                  <a:pt x="15" y="75"/>
                </a:lnTo>
                <a:lnTo>
                  <a:pt x="13" y="75"/>
                </a:lnTo>
                <a:lnTo>
                  <a:pt x="12" y="78"/>
                </a:lnTo>
                <a:lnTo>
                  <a:pt x="9" y="79"/>
                </a:lnTo>
                <a:lnTo>
                  <a:pt x="9" y="81"/>
                </a:lnTo>
                <a:lnTo>
                  <a:pt x="7" y="82"/>
                </a:lnTo>
                <a:lnTo>
                  <a:pt x="6" y="85"/>
                </a:lnTo>
                <a:lnTo>
                  <a:pt x="4" y="88"/>
                </a:lnTo>
                <a:lnTo>
                  <a:pt x="3" y="90"/>
                </a:lnTo>
                <a:lnTo>
                  <a:pt x="3" y="91"/>
                </a:lnTo>
                <a:lnTo>
                  <a:pt x="1" y="93"/>
                </a:lnTo>
                <a:lnTo>
                  <a:pt x="1" y="94"/>
                </a:lnTo>
                <a:lnTo>
                  <a:pt x="1" y="96"/>
                </a:lnTo>
                <a:lnTo>
                  <a:pt x="1" y="97"/>
                </a:lnTo>
                <a:lnTo>
                  <a:pt x="0" y="99"/>
                </a:lnTo>
                <a:lnTo>
                  <a:pt x="0" y="102"/>
                </a:lnTo>
                <a:lnTo>
                  <a:pt x="0" y="105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KZ"/>
          </a:p>
        </p:txBody>
      </p:sp>
      <p:sp>
        <p:nvSpPr>
          <p:cNvPr id="14439" name="Freeform 105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AE1331EC-4ABA-5F07-52F8-63AACA7F1697}"/>
              </a:ext>
            </a:extLst>
          </p:cNvPr>
          <p:cNvSpPr>
            <a:spLocks/>
          </p:cNvSpPr>
          <p:nvPr/>
        </p:nvSpPr>
        <p:spPr bwMode="auto">
          <a:xfrm>
            <a:off x="7699375" y="4279901"/>
            <a:ext cx="552450" cy="220663"/>
          </a:xfrm>
          <a:custGeom>
            <a:avLst/>
            <a:gdLst>
              <a:gd name="T0" fmla="*/ 2147483646 w 350"/>
              <a:gd name="T1" fmla="*/ 2147483646 h 140"/>
              <a:gd name="T2" fmla="*/ 2147483646 w 350"/>
              <a:gd name="T3" fmla="*/ 2147483646 h 140"/>
              <a:gd name="T4" fmla="*/ 2147483646 w 350"/>
              <a:gd name="T5" fmla="*/ 2147483646 h 140"/>
              <a:gd name="T6" fmla="*/ 2147483646 w 350"/>
              <a:gd name="T7" fmla="*/ 2147483646 h 140"/>
              <a:gd name="T8" fmla="*/ 2147483646 w 350"/>
              <a:gd name="T9" fmla="*/ 2147483646 h 140"/>
              <a:gd name="T10" fmla="*/ 2147483646 w 350"/>
              <a:gd name="T11" fmla="*/ 2147483646 h 140"/>
              <a:gd name="T12" fmla="*/ 2147483646 w 350"/>
              <a:gd name="T13" fmla="*/ 2147483646 h 140"/>
              <a:gd name="T14" fmla="*/ 2147483646 w 350"/>
              <a:gd name="T15" fmla="*/ 2147483646 h 140"/>
              <a:gd name="T16" fmla="*/ 2147483646 w 350"/>
              <a:gd name="T17" fmla="*/ 2147483646 h 140"/>
              <a:gd name="T18" fmla="*/ 2147483646 w 350"/>
              <a:gd name="T19" fmla="*/ 2147483646 h 140"/>
              <a:gd name="T20" fmla="*/ 2147483646 w 350"/>
              <a:gd name="T21" fmla="*/ 2147483646 h 140"/>
              <a:gd name="T22" fmla="*/ 2147483646 w 350"/>
              <a:gd name="T23" fmla="*/ 2147483646 h 140"/>
              <a:gd name="T24" fmla="*/ 2147483646 w 350"/>
              <a:gd name="T25" fmla="*/ 2147483646 h 140"/>
              <a:gd name="T26" fmla="*/ 2147483646 w 350"/>
              <a:gd name="T27" fmla="*/ 2147483646 h 140"/>
              <a:gd name="T28" fmla="*/ 2147483646 w 350"/>
              <a:gd name="T29" fmla="*/ 2147483646 h 140"/>
              <a:gd name="T30" fmla="*/ 2147483646 w 350"/>
              <a:gd name="T31" fmla="*/ 2147483646 h 140"/>
              <a:gd name="T32" fmla="*/ 2147483646 w 350"/>
              <a:gd name="T33" fmla="*/ 2147483646 h 140"/>
              <a:gd name="T34" fmla="*/ 2147483646 w 350"/>
              <a:gd name="T35" fmla="*/ 2147483646 h 140"/>
              <a:gd name="T36" fmla="*/ 2147483646 w 350"/>
              <a:gd name="T37" fmla="*/ 2147483646 h 140"/>
              <a:gd name="T38" fmla="*/ 2147483646 w 350"/>
              <a:gd name="T39" fmla="*/ 2147483646 h 140"/>
              <a:gd name="T40" fmla="*/ 2147483646 w 350"/>
              <a:gd name="T41" fmla="*/ 2147483646 h 140"/>
              <a:gd name="T42" fmla="*/ 2147483646 w 350"/>
              <a:gd name="T43" fmla="*/ 2147483646 h 140"/>
              <a:gd name="T44" fmla="*/ 2147483646 w 350"/>
              <a:gd name="T45" fmla="*/ 2147483646 h 140"/>
              <a:gd name="T46" fmla="*/ 2147483646 w 350"/>
              <a:gd name="T47" fmla="*/ 2147483646 h 140"/>
              <a:gd name="T48" fmla="*/ 2147483646 w 350"/>
              <a:gd name="T49" fmla="*/ 2147483646 h 140"/>
              <a:gd name="T50" fmla="*/ 2147483646 w 350"/>
              <a:gd name="T51" fmla="*/ 2147483646 h 140"/>
              <a:gd name="T52" fmla="*/ 2147483646 w 350"/>
              <a:gd name="T53" fmla="*/ 2147483646 h 140"/>
              <a:gd name="T54" fmla="*/ 2147483646 w 350"/>
              <a:gd name="T55" fmla="*/ 2147483646 h 140"/>
              <a:gd name="T56" fmla="*/ 2147483646 w 350"/>
              <a:gd name="T57" fmla="*/ 2147483646 h 140"/>
              <a:gd name="T58" fmla="*/ 2147483646 w 350"/>
              <a:gd name="T59" fmla="*/ 2147483646 h 140"/>
              <a:gd name="T60" fmla="*/ 2147483646 w 350"/>
              <a:gd name="T61" fmla="*/ 2147483646 h 140"/>
              <a:gd name="T62" fmla="*/ 2147483646 w 350"/>
              <a:gd name="T63" fmla="*/ 2147483646 h 140"/>
              <a:gd name="T64" fmla="*/ 2147483646 w 350"/>
              <a:gd name="T65" fmla="*/ 2147483646 h 140"/>
              <a:gd name="T66" fmla="*/ 2147483646 w 350"/>
              <a:gd name="T67" fmla="*/ 2147483646 h 140"/>
              <a:gd name="T68" fmla="*/ 2147483646 w 350"/>
              <a:gd name="T69" fmla="*/ 2147483646 h 140"/>
              <a:gd name="T70" fmla="*/ 2147483646 w 350"/>
              <a:gd name="T71" fmla="*/ 2147483646 h 140"/>
              <a:gd name="T72" fmla="*/ 2147483646 w 350"/>
              <a:gd name="T73" fmla="*/ 2147483646 h 140"/>
              <a:gd name="T74" fmla="*/ 2147483646 w 350"/>
              <a:gd name="T75" fmla="*/ 2147483646 h 140"/>
              <a:gd name="T76" fmla="*/ 2147483646 w 350"/>
              <a:gd name="T77" fmla="*/ 2147483646 h 140"/>
              <a:gd name="T78" fmla="*/ 2147483646 w 350"/>
              <a:gd name="T79" fmla="*/ 2147483646 h 140"/>
              <a:gd name="T80" fmla="*/ 2147483646 w 350"/>
              <a:gd name="T81" fmla="*/ 2147483646 h 140"/>
              <a:gd name="T82" fmla="*/ 2147483646 w 350"/>
              <a:gd name="T83" fmla="*/ 0 h 140"/>
              <a:gd name="T84" fmla="*/ 2147483646 w 350"/>
              <a:gd name="T85" fmla="*/ 0 h 140"/>
              <a:gd name="T86" fmla="*/ 2147483646 w 350"/>
              <a:gd name="T87" fmla="*/ 2147483646 h 140"/>
              <a:gd name="T88" fmla="*/ 2147483646 w 350"/>
              <a:gd name="T89" fmla="*/ 2147483646 h 140"/>
              <a:gd name="T90" fmla="*/ 2147483646 w 350"/>
              <a:gd name="T91" fmla="*/ 2147483646 h 140"/>
              <a:gd name="T92" fmla="*/ 2147483646 w 350"/>
              <a:gd name="T93" fmla="*/ 2147483646 h 140"/>
              <a:gd name="T94" fmla="*/ 2147483646 w 350"/>
              <a:gd name="T95" fmla="*/ 2147483646 h 140"/>
              <a:gd name="T96" fmla="*/ 2147483646 w 350"/>
              <a:gd name="T97" fmla="*/ 2147483646 h 140"/>
              <a:gd name="T98" fmla="*/ 2147483646 w 350"/>
              <a:gd name="T99" fmla="*/ 2147483646 h 140"/>
              <a:gd name="T100" fmla="*/ 2147483646 w 350"/>
              <a:gd name="T101" fmla="*/ 2147483646 h 140"/>
              <a:gd name="T102" fmla="*/ 2147483646 w 350"/>
              <a:gd name="T103" fmla="*/ 2147483646 h 140"/>
              <a:gd name="T104" fmla="*/ 2147483646 w 350"/>
              <a:gd name="T105" fmla="*/ 2147483646 h 140"/>
              <a:gd name="T106" fmla="*/ 2147483646 w 350"/>
              <a:gd name="T107" fmla="*/ 2147483646 h 140"/>
              <a:gd name="T108" fmla="*/ 2147483646 w 350"/>
              <a:gd name="T109" fmla="*/ 2147483646 h 140"/>
              <a:gd name="T110" fmla="*/ 2147483646 w 350"/>
              <a:gd name="T111" fmla="*/ 2147483646 h 140"/>
              <a:gd name="T112" fmla="*/ 0 w 350"/>
              <a:gd name="T113" fmla="*/ 2147483646 h 1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50"/>
              <a:gd name="T172" fmla="*/ 0 h 140"/>
              <a:gd name="T173" fmla="*/ 350 w 350"/>
              <a:gd name="T174" fmla="*/ 140 h 14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50" h="140">
                <a:moveTo>
                  <a:pt x="0" y="70"/>
                </a:moveTo>
                <a:lnTo>
                  <a:pt x="0" y="70"/>
                </a:lnTo>
                <a:lnTo>
                  <a:pt x="0" y="72"/>
                </a:lnTo>
                <a:lnTo>
                  <a:pt x="0" y="74"/>
                </a:lnTo>
                <a:lnTo>
                  <a:pt x="1" y="75"/>
                </a:lnTo>
                <a:lnTo>
                  <a:pt x="1" y="76"/>
                </a:lnTo>
                <a:lnTo>
                  <a:pt x="1" y="77"/>
                </a:lnTo>
                <a:lnTo>
                  <a:pt x="1" y="78"/>
                </a:lnTo>
                <a:lnTo>
                  <a:pt x="2" y="79"/>
                </a:lnTo>
                <a:lnTo>
                  <a:pt x="2" y="80"/>
                </a:lnTo>
                <a:lnTo>
                  <a:pt x="3" y="81"/>
                </a:lnTo>
                <a:lnTo>
                  <a:pt x="4" y="83"/>
                </a:lnTo>
                <a:lnTo>
                  <a:pt x="5" y="85"/>
                </a:lnTo>
                <a:lnTo>
                  <a:pt x="6" y="86"/>
                </a:lnTo>
                <a:lnTo>
                  <a:pt x="6" y="87"/>
                </a:lnTo>
                <a:lnTo>
                  <a:pt x="8" y="88"/>
                </a:lnTo>
                <a:lnTo>
                  <a:pt x="9" y="90"/>
                </a:lnTo>
                <a:lnTo>
                  <a:pt x="10" y="90"/>
                </a:lnTo>
                <a:lnTo>
                  <a:pt x="11" y="91"/>
                </a:lnTo>
                <a:lnTo>
                  <a:pt x="11" y="92"/>
                </a:lnTo>
                <a:lnTo>
                  <a:pt x="13" y="93"/>
                </a:lnTo>
                <a:lnTo>
                  <a:pt x="15" y="95"/>
                </a:lnTo>
                <a:lnTo>
                  <a:pt x="17" y="96"/>
                </a:lnTo>
                <a:lnTo>
                  <a:pt x="17" y="97"/>
                </a:lnTo>
                <a:lnTo>
                  <a:pt x="19" y="98"/>
                </a:lnTo>
                <a:lnTo>
                  <a:pt x="21" y="100"/>
                </a:lnTo>
                <a:lnTo>
                  <a:pt x="22" y="100"/>
                </a:lnTo>
                <a:lnTo>
                  <a:pt x="23" y="101"/>
                </a:lnTo>
                <a:lnTo>
                  <a:pt x="24" y="101"/>
                </a:lnTo>
                <a:lnTo>
                  <a:pt x="26" y="103"/>
                </a:lnTo>
                <a:lnTo>
                  <a:pt x="28" y="104"/>
                </a:lnTo>
                <a:lnTo>
                  <a:pt x="29" y="104"/>
                </a:lnTo>
                <a:lnTo>
                  <a:pt x="31" y="106"/>
                </a:lnTo>
                <a:lnTo>
                  <a:pt x="32" y="106"/>
                </a:lnTo>
                <a:lnTo>
                  <a:pt x="34" y="107"/>
                </a:lnTo>
                <a:lnTo>
                  <a:pt x="37" y="109"/>
                </a:lnTo>
                <a:lnTo>
                  <a:pt x="40" y="110"/>
                </a:lnTo>
                <a:lnTo>
                  <a:pt x="43" y="111"/>
                </a:lnTo>
                <a:lnTo>
                  <a:pt x="43" y="112"/>
                </a:lnTo>
                <a:lnTo>
                  <a:pt x="46" y="113"/>
                </a:lnTo>
                <a:lnTo>
                  <a:pt x="49" y="114"/>
                </a:lnTo>
                <a:lnTo>
                  <a:pt x="52" y="115"/>
                </a:lnTo>
                <a:lnTo>
                  <a:pt x="53" y="116"/>
                </a:lnTo>
                <a:lnTo>
                  <a:pt x="55" y="117"/>
                </a:lnTo>
                <a:lnTo>
                  <a:pt x="56" y="117"/>
                </a:lnTo>
                <a:lnTo>
                  <a:pt x="58" y="118"/>
                </a:lnTo>
                <a:lnTo>
                  <a:pt x="59" y="118"/>
                </a:lnTo>
                <a:lnTo>
                  <a:pt x="62" y="119"/>
                </a:lnTo>
                <a:lnTo>
                  <a:pt x="65" y="120"/>
                </a:lnTo>
                <a:lnTo>
                  <a:pt x="66" y="120"/>
                </a:lnTo>
                <a:lnTo>
                  <a:pt x="69" y="121"/>
                </a:lnTo>
                <a:lnTo>
                  <a:pt x="69" y="122"/>
                </a:lnTo>
                <a:lnTo>
                  <a:pt x="72" y="122"/>
                </a:lnTo>
                <a:lnTo>
                  <a:pt x="73" y="123"/>
                </a:lnTo>
                <a:lnTo>
                  <a:pt x="76" y="124"/>
                </a:lnTo>
                <a:lnTo>
                  <a:pt x="79" y="125"/>
                </a:lnTo>
                <a:lnTo>
                  <a:pt x="80" y="125"/>
                </a:lnTo>
                <a:lnTo>
                  <a:pt x="83" y="126"/>
                </a:lnTo>
                <a:lnTo>
                  <a:pt x="86" y="127"/>
                </a:lnTo>
                <a:lnTo>
                  <a:pt x="87" y="127"/>
                </a:lnTo>
                <a:lnTo>
                  <a:pt x="90" y="128"/>
                </a:lnTo>
                <a:lnTo>
                  <a:pt x="91" y="128"/>
                </a:lnTo>
                <a:lnTo>
                  <a:pt x="94" y="129"/>
                </a:lnTo>
                <a:lnTo>
                  <a:pt x="97" y="129"/>
                </a:lnTo>
                <a:lnTo>
                  <a:pt x="98" y="130"/>
                </a:lnTo>
                <a:lnTo>
                  <a:pt x="101" y="130"/>
                </a:lnTo>
                <a:lnTo>
                  <a:pt x="102" y="130"/>
                </a:lnTo>
                <a:lnTo>
                  <a:pt x="105" y="131"/>
                </a:lnTo>
                <a:lnTo>
                  <a:pt x="108" y="132"/>
                </a:lnTo>
                <a:lnTo>
                  <a:pt x="109" y="132"/>
                </a:lnTo>
                <a:lnTo>
                  <a:pt x="112" y="133"/>
                </a:lnTo>
                <a:lnTo>
                  <a:pt x="113" y="133"/>
                </a:lnTo>
                <a:lnTo>
                  <a:pt x="115" y="133"/>
                </a:lnTo>
                <a:lnTo>
                  <a:pt x="116" y="134"/>
                </a:lnTo>
                <a:lnTo>
                  <a:pt x="119" y="134"/>
                </a:lnTo>
                <a:lnTo>
                  <a:pt x="120" y="134"/>
                </a:lnTo>
                <a:lnTo>
                  <a:pt x="123" y="135"/>
                </a:lnTo>
                <a:lnTo>
                  <a:pt x="126" y="135"/>
                </a:lnTo>
                <a:lnTo>
                  <a:pt x="127" y="136"/>
                </a:lnTo>
                <a:lnTo>
                  <a:pt x="130" y="136"/>
                </a:lnTo>
                <a:lnTo>
                  <a:pt x="131" y="136"/>
                </a:lnTo>
                <a:lnTo>
                  <a:pt x="133" y="137"/>
                </a:lnTo>
                <a:lnTo>
                  <a:pt x="134" y="137"/>
                </a:lnTo>
                <a:lnTo>
                  <a:pt x="137" y="137"/>
                </a:lnTo>
                <a:lnTo>
                  <a:pt x="138" y="137"/>
                </a:lnTo>
                <a:lnTo>
                  <a:pt x="140" y="137"/>
                </a:lnTo>
                <a:lnTo>
                  <a:pt x="141" y="138"/>
                </a:lnTo>
                <a:lnTo>
                  <a:pt x="144" y="138"/>
                </a:lnTo>
                <a:lnTo>
                  <a:pt x="147" y="138"/>
                </a:lnTo>
                <a:lnTo>
                  <a:pt x="148" y="138"/>
                </a:lnTo>
                <a:lnTo>
                  <a:pt x="150" y="139"/>
                </a:lnTo>
                <a:lnTo>
                  <a:pt x="151" y="139"/>
                </a:lnTo>
                <a:lnTo>
                  <a:pt x="154" y="139"/>
                </a:lnTo>
                <a:lnTo>
                  <a:pt x="157" y="139"/>
                </a:lnTo>
                <a:lnTo>
                  <a:pt x="158" y="139"/>
                </a:lnTo>
                <a:lnTo>
                  <a:pt x="160" y="139"/>
                </a:lnTo>
                <a:lnTo>
                  <a:pt x="161" y="140"/>
                </a:lnTo>
                <a:lnTo>
                  <a:pt x="163" y="140"/>
                </a:lnTo>
                <a:lnTo>
                  <a:pt x="164" y="140"/>
                </a:lnTo>
                <a:lnTo>
                  <a:pt x="166" y="140"/>
                </a:lnTo>
                <a:lnTo>
                  <a:pt x="167" y="140"/>
                </a:lnTo>
                <a:lnTo>
                  <a:pt x="169" y="140"/>
                </a:lnTo>
                <a:lnTo>
                  <a:pt x="170" y="140"/>
                </a:lnTo>
                <a:lnTo>
                  <a:pt x="172" y="140"/>
                </a:lnTo>
                <a:lnTo>
                  <a:pt x="175" y="140"/>
                </a:lnTo>
                <a:lnTo>
                  <a:pt x="178" y="140"/>
                </a:lnTo>
                <a:lnTo>
                  <a:pt x="180" y="140"/>
                </a:lnTo>
                <a:lnTo>
                  <a:pt x="181" y="140"/>
                </a:lnTo>
                <a:lnTo>
                  <a:pt x="183" y="140"/>
                </a:lnTo>
                <a:lnTo>
                  <a:pt x="184" y="140"/>
                </a:lnTo>
                <a:lnTo>
                  <a:pt x="186" y="140"/>
                </a:lnTo>
                <a:lnTo>
                  <a:pt x="187" y="140"/>
                </a:lnTo>
                <a:lnTo>
                  <a:pt x="189" y="140"/>
                </a:lnTo>
                <a:lnTo>
                  <a:pt x="190" y="139"/>
                </a:lnTo>
                <a:lnTo>
                  <a:pt x="192" y="139"/>
                </a:lnTo>
                <a:lnTo>
                  <a:pt x="193" y="139"/>
                </a:lnTo>
                <a:lnTo>
                  <a:pt x="196" y="139"/>
                </a:lnTo>
                <a:lnTo>
                  <a:pt x="199" y="139"/>
                </a:lnTo>
                <a:lnTo>
                  <a:pt x="200" y="139"/>
                </a:lnTo>
                <a:lnTo>
                  <a:pt x="202" y="138"/>
                </a:lnTo>
                <a:lnTo>
                  <a:pt x="203" y="138"/>
                </a:lnTo>
                <a:lnTo>
                  <a:pt x="206" y="138"/>
                </a:lnTo>
                <a:lnTo>
                  <a:pt x="209" y="138"/>
                </a:lnTo>
                <a:lnTo>
                  <a:pt x="210" y="137"/>
                </a:lnTo>
                <a:lnTo>
                  <a:pt x="212" y="137"/>
                </a:lnTo>
                <a:lnTo>
                  <a:pt x="213" y="137"/>
                </a:lnTo>
                <a:lnTo>
                  <a:pt x="216" y="137"/>
                </a:lnTo>
                <a:lnTo>
                  <a:pt x="217" y="137"/>
                </a:lnTo>
                <a:lnTo>
                  <a:pt x="219" y="136"/>
                </a:lnTo>
                <a:lnTo>
                  <a:pt x="220" y="136"/>
                </a:lnTo>
                <a:lnTo>
                  <a:pt x="223" y="136"/>
                </a:lnTo>
                <a:lnTo>
                  <a:pt x="224" y="135"/>
                </a:lnTo>
                <a:lnTo>
                  <a:pt x="227" y="135"/>
                </a:lnTo>
                <a:lnTo>
                  <a:pt x="230" y="134"/>
                </a:lnTo>
                <a:lnTo>
                  <a:pt x="231" y="134"/>
                </a:lnTo>
                <a:lnTo>
                  <a:pt x="234" y="134"/>
                </a:lnTo>
                <a:lnTo>
                  <a:pt x="235" y="133"/>
                </a:lnTo>
                <a:lnTo>
                  <a:pt x="237" y="133"/>
                </a:lnTo>
                <a:lnTo>
                  <a:pt x="238" y="133"/>
                </a:lnTo>
                <a:lnTo>
                  <a:pt x="241" y="132"/>
                </a:lnTo>
                <a:lnTo>
                  <a:pt x="242" y="132"/>
                </a:lnTo>
                <a:lnTo>
                  <a:pt x="245" y="131"/>
                </a:lnTo>
                <a:lnTo>
                  <a:pt x="248" y="130"/>
                </a:lnTo>
                <a:lnTo>
                  <a:pt x="249" y="130"/>
                </a:lnTo>
                <a:lnTo>
                  <a:pt x="252" y="130"/>
                </a:lnTo>
                <a:lnTo>
                  <a:pt x="253" y="129"/>
                </a:lnTo>
                <a:lnTo>
                  <a:pt x="256" y="129"/>
                </a:lnTo>
                <a:lnTo>
                  <a:pt x="259" y="128"/>
                </a:lnTo>
                <a:lnTo>
                  <a:pt x="260" y="128"/>
                </a:lnTo>
                <a:lnTo>
                  <a:pt x="263" y="127"/>
                </a:lnTo>
                <a:lnTo>
                  <a:pt x="264" y="127"/>
                </a:lnTo>
                <a:lnTo>
                  <a:pt x="267" y="126"/>
                </a:lnTo>
                <a:lnTo>
                  <a:pt x="270" y="125"/>
                </a:lnTo>
                <a:lnTo>
                  <a:pt x="271" y="125"/>
                </a:lnTo>
                <a:lnTo>
                  <a:pt x="274" y="124"/>
                </a:lnTo>
                <a:lnTo>
                  <a:pt x="277" y="123"/>
                </a:lnTo>
                <a:lnTo>
                  <a:pt x="278" y="122"/>
                </a:lnTo>
                <a:lnTo>
                  <a:pt x="281" y="122"/>
                </a:lnTo>
                <a:lnTo>
                  <a:pt x="281" y="121"/>
                </a:lnTo>
                <a:lnTo>
                  <a:pt x="284" y="120"/>
                </a:lnTo>
                <a:lnTo>
                  <a:pt x="285" y="120"/>
                </a:lnTo>
                <a:lnTo>
                  <a:pt x="288" y="119"/>
                </a:lnTo>
                <a:lnTo>
                  <a:pt x="291" y="118"/>
                </a:lnTo>
                <a:lnTo>
                  <a:pt x="292" y="118"/>
                </a:lnTo>
                <a:lnTo>
                  <a:pt x="294" y="117"/>
                </a:lnTo>
                <a:lnTo>
                  <a:pt x="295" y="117"/>
                </a:lnTo>
                <a:lnTo>
                  <a:pt x="297" y="116"/>
                </a:lnTo>
                <a:lnTo>
                  <a:pt x="298" y="115"/>
                </a:lnTo>
                <a:lnTo>
                  <a:pt x="301" y="114"/>
                </a:lnTo>
                <a:lnTo>
                  <a:pt x="304" y="113"/>
                </a:lnTo>
                <a:lnTo>
                  <a:pt x="307" y="112"/>
                </a:lnTo>
                <a:lnTo>
                  <a:pt x="307" y="111"/>
                </a:lnTo>
                <a:lnTo>
                  <a:pt x="310" y="110"/>
                </a:lnTo>
                <a:lnTo>
                  <a:pt x="313" y="109"/>
                </a:lnTo>
                <a:lnTo>
                  <a:pt x="316" y="107"/>
                </a:lnTo>
                <a:lnTo>
                  <a:pt x="318" y="106"/>
                </a:lnTo>
                <a:lnTo>
                  <a:pt x="319" y="106"/>
                </a:lnTo>
                <a:lnTo>
                  <a:pt x="321" y="104"/>
                </a:lnTo>
                <a:lnTo>
                  <a:pt x="322" y="104"/>
                </a:lnTo>
                <a:lnTo>
                  <a:pt x="324" y="103"/>
                </a:lnTo>
                <a:lnTo>
                  <a:pt x="326" y="101"/>
                </a:lnTo>
                <a:lnTo>
                  <a:pt x="327" y="101"/>
                </a:lnTo>
                <a:lnTo>
                  <a:pt x="328" y="100"/>
                </a:lnTo>
                <a:lnTo>
                  <a:pt x="329" y="100"/>
                </a:lnTo>
                <a:lnTo>
                  <a:pt x="331" y="98"/>
                </a:lnTo>
                <a:lnTo>
                  <a:pt x="333" y="97"/>
                </a:lnTo>
                <a:lnTo>
                  <a:pt x="333" y="96"/>
                </a:lnTo>
                <a:lnTo>
                  <a:pt x="335" y="95"/>
                </a:lnTo>
                <a:lnTo>
                  <a:pt x="337" y="93"/>
                </a:lnTo>
                <a:lnTo>
                  <a:pt x="339" y="92"/>
                </a:lnTo>
                <a:lnTo>
                  <a:pt x="339" y="91"/>
                </a:lnTo>
                <a:lnTo>
                  <a:pt x="340" y="90"/>
                </a:lnTo>
                <a:lnTo>
                  <a:pt x="341" y="90"/>
                </a:lnTo>
                <a:lnTo>
                  <a:pt x="342" y="88"/>
                </a:lnTo>
                <a:lnTo>
                  <a:pt x="344" y="87"/>
                </a:lnTo>
                <a:lnTo>
                  <a:pt x="344" y="86"/>
                </a:lnTo>
                <a:lnTo>
                  <a:pt x="345" y="85"/>
                </a:lnTo>
                <a:lnTo>
                  <a:pt x="346" y="83"/>
                </a:lnTo>
                <a:lnTo>
                  <a:pt x="347" y="81"/>
                </a:lnTo>
                <a:lnTo>
                  <a:pt x="348" y="80"/>
                </a:lnTo>
                <a:lnTo>
                  <a:pt x="348" y="79"/>
                </a:lnTo>
                <a:lnTo>
                  <a:pt x="349" y="78"/>
                </a:lnTo>
                <a:lnTo>
                  <a:pt x="349" y="77"/>
                </a:lnTo>
                <a:lnTo>
                  <a:pt x="349" y="76"/>
                </a:lnTo>
                <a:lnTo>
                  <a:pt x="349" y="75"/>
                </a:lnTo>
                <a:lnTo>
                  <a:pt x="350" y="74"/>
                </a:lnTo>
                <a:lnTo>
                  <a:pt x="350" y="72"/>
                </a:lnTo>
                <a:lnTo>
                  <a:pt x="350" y="70"/>
                </a:lnTo>
                <a:lnTo>
                  <a:pt x="350" y="68"/>
                </a:lnTo>
                <a:lnTo>
                  <a:pt x="350" y="66"/>
                </a:lnTo>
                <a:lnTo>
                  <a:pt x="349" y="65"/>
                </a:lnTo>
                <a:lnTo>
                  <a:pt x="349" y="64"/>
                </a:lnTo>
                <a:lnTo>
                  <a:pt x="349" y="63"/>
                </a:lnTo>
                <a:lnTo>
                  <a:pt x="349" y="62"/>
                </a:lnTo>
                <a:lnTo>
                  <a:pt x="348" y="61"/>
                </a:lnTo>
                <a:lnTo>
                  <a:pt x="348" y="60"/>
                </a:lnTo>
                <a:lnTo>
                  <a:pt x="347" y="59"/>
                </a:lnTo>
                <a:lnTo>
                  <a:pt x="346" y="57"/>
                </a:lnTo>
                <a:lnTo>
                  <a:pt x="345" y="55"/>
                </a:lnTo>
                <a:lnTo>
                  <a:pt x="344" y="54"/>
                </a:lnTo>
                <a:lnTo>
                  <a:pt x="344" y="53"/>
                </a:lnTo>
                <a:lnTo>
                  <a:pt x="342" y="52"/>
                </a:lnTo>
                <a:lnTo>
                  <a:pt x="341" y="50"/>
                </a:lnTo>
                <a:lnTo>
                  <a:pt x="340" y="50"/>
                </a:lnTo>
                <a:lnTo>
                  <a:pt x="339" y="49"/>
                </a:lnTo>
                <a:lnTo>
                  <a:pt x="339" y="48"/>
                </a:lnTo>
                <a:lnTo>
                  <a:pt x="337" y="47"/>
                </a:lnTo>
                <a:lnTo>
                  <a:pt x="335" y="45"/>
                </a:lnTo>
                <a:lnTo>
                  <a:pt x="333" y="44"/>
                </a:lnTo>
                <a:lnTo>
                  <a:pt x="333" y="43"/>
                </a:lnTo>
                <a:lnTo>
                  <a:pt x="331" y="42"/>
                </a:lnTo>
                <a:lnTo>
                  <a:pt x="329" y="40"/>
                </a:lnTo>
                <a:lnTo>
                  <a:pt x="328" y="40"/>
                </a:lnTo>
                <a:lnTo>
                  <a:pt x="327" y="39"/>
                </a:lnTo>
                <a:lnTo>
                  <a:pt x="326" y="39"/>
                </a:lnTo>
                <a:lnTo>
                  <a:pt x="324" y="37"/>
                </a:lnTo>
                <a:lnTo>
                  <a:pt x="322" y="36"/>
                </a:lnTo>
                <a:lnTo>
                  <a:pt x="321" y="36"/>
                </a:lnTo>
                <a:lnTo>
                  <a:pt x="319" y="34"/>
                </a:lnTo>
                <a:lnTo>
                  <a:pt x="318" y="34"/>
                </a:lnTo>
                <a:lnTo>
                  <a:pt x="316" y="33"/>
                </a:lnTo>
                <a:lnTo>
                  <a:pt x="313" y="31"/>
                </a:lnTo>
                <a:lnTo>
                  <a:pt x="310" y="30"/>
                </a:lnTo>
                <a:lnTo>
                  <a:pt x="307" y="29"/>
                </a:lnTo>
                <a:lnTo>
                  <a:pt x="307" y="28"/>
                </a:lnTo>
                <a:lnTo>
                  <a:pt x="304" y="27"/>
                </a:lnTo>
                <a:lnTo>
                  <a:pt x="301" y="26"/>
                </a:lnTo>
                <a:lnTo>
                  <a:pt x="298" y="25"/>
                </a:lnTo>
                <a:lnTo>
                  <a:pt x="297" y="24"/>
                </a:lnTo>
                <a:lnTo>
                  <a:pt x="295" y="23"/>
                </a:lnTo>
                <a:lnTo>
                  <a:pt x="294" y="23"/>
                </a:lnTo>
                <a:lnTo>
                  <a:pt x="292" y="22"/>
                </a:lnTo>
                <a:lnTo>
                  <a:pt x="291" y="22"/>
                </a:lnTo>
                <a:lnTo>
                  <a:pt x="288" y="21"/>
                </a:lnTo>
                <a:lnTo>
                  <a:pt x="285" y="20"/>
                </a:lnTo>
                <a:lnTo>
                  <a:pt x="284" y="20"/>
                </a:lnTo>
                <a:lnTo>
                  <a:pt x="281" y="19"/>
                </a:lnTo>
                <a:lnTo>
                  <a:pt x="281" y="18"/>
                </a:lnTo>
                <a:lnTo>
                  <a:pt x="278" y="18"/>
                </a:lnTo>
                <a:lnTo>
                  <a:pt x="277" y="17"/>
                </a:lnTo>
                <a:lnTo>
                  <a:pt x="274" y="16"/>
                </a:lnTo>
                <a:lnTo>
                  <a:pt x="271" y="15"/>
                </a:lnTo>
                <a:lnTo>
                  <a:pt x="270" y="15"/>
                </a:lnTo>
                <a:lnTo>
                  <a:pt x="267" y="14"/>
                </a:lnTo>
                <a:lnTo>
                  <a:pt x="264" y="13"/>
                </a:lnTo>
                <a:lnTo>
                  <a:pt x="263" y="13"/>
                </a:lnTo>
                <a:lnTo>
                  <a:pt x="260" y="12"/>
                </a:lnTo>
                <a:lnTo>
                  <a:pt x="259" y="12"/>
                </a:lnTo>
                <a:lnTo>
                  <a:pt x="256" y="11"/>
                </a:lnTo>
                <a:lnTo>
                  <a:pt x="253" y="11"/>
                </a:lnTo>
                <a:lnTo>
                  <a:pt x="252" y="10"/>
                </a:lnTo>
                <a:lnTo>
                  <a:pt x="249" y="10"/>
                </a:lnTo>
                <a:lnTo>
                  <a:pt x="248" y="10"/>
                </a:lnTo>
                <a:lnTo>
                  <a:pt x="245" y="9"/>
                </a:lnTo>
                <a:lnTo>
                  <a:pt x="242" y="8"/>
                </a:lnTo>
                <a:lnTo>
                  <a:pt x="241" y="8"/>
                </a:lnTo>
                <a:lnTo>
                  <a:pt x="238" y="7"/>
                </a:lnTo>
                <a:lnTo>
                  <a:pt x="237" y="7"/>
                </a:lnTo>
                <a:lnTo>
                  <a:pt x="235" y="7"/>
                </a:lnTo>
                <a:lnTo>
                  <a:pt x="234" y="6"/>
                </a:lnTo>
                <a:lnTo>
                  <a:pt x="231" y="6"/>
                </a:lnTo>
                <a:lnTo>
                  <a:pt x="230" y="6"/>
                </a:lnTo>
                <a:lnTo>
                  <a:pt x="227" y="5"/>
                </a:lnTo>
                <a:lnTo>
                  <a:pt x="224" y="5"/>
                </a:lnTo>
                <a:lnTo>
                  <a:pt x="223" y="4"/>
                </a:lnTo>
                <a:lnTo>
                  <a:pt x="220" y="4"/>
                </a:lnTo>
                <a:lnTo>
                  <a:pt x="219" y="4"/>
                </a:lnTo>
                <a:lnTo>
                  <a:pt x="217" y="3"/>
                </a:lnTo>
                <a:lnTo>
                  <a:pt x="216" y="3"/>
                </a:lnTo>
                <a:lnTo>
                  <a:pt x="213" y="3"/>
                </a:lnTo>
                <a:lnTo>
                  <a:pt x="212" y="3"/>
                </a:lnTo>
                <a:lnTo>
                  <a:pt x="210" y="2"/>
                </a:lnTo>
                <a:lnTo>
                  <a:pt x="209" y="2"/>
                </a:lnTo>
                <a:lnTo>
                  <a:pt x="206" y="2"/>
                </a:lnTo>
                <a:lnTo>
                  <a:pt x="203" y="2"/>
                </a:lnTo>
                <a:lnTo>
                  <a:pt x="202" y="2"/>
                </a:lnTo>
                <a:lnTo>
                  <a:pt x="200" y="1"/>
                </a:lnTo>
                <a:lnTo>
                  <a:pt x="199" y="1"/>
                </a:lnTo>
                <a:lnTo>
                  <a:pt x="196" y="1"/>
                </a:lnTo>
                <a:lnTo>
                  <a:pt x="193" y="1"/>
                </a:lnTo>
                <a:lnTo>
                  <a:pt x="192" y="1"/>
                </a:lnTo>
                <a:lnTo>
                  <a:pt x="190" y="1"/>
                </a:lnTo>
                <a:lnTo>
                  <a:pt x="189" y="0"/>
                </a:lnTo>
                <a:lnTo>
                  <a:pt x="187" y="0"/>
                </a:lnTo>
                <a:lnTo>
                  <a:pt x="186" y="0"/>
                </a:lnTo>
                <a:lnTo>
                  <a:pt x="184" y="0"/>
                </a:lnTo>
                <a:lnTo>
                  <a:pt x="183" y="0"/>
                </a:lnTo>
                <a:lnTo>
                  <a:pt x="181" y="0"/>
                </a:lnTo>
                <a:lnTo>
                  <a:pt x="180" y="0"/>
                </a:lnTo>
                <a:lnTo>
                  <a:pt x="178" y="0"/>
                </a:lnTo>
                <a:lnTo>
                  <a:pt x="175" y="0"/>
                </a:lnTo>
                <a:lnTo>
                  <a:pt x="172" y="0"/>
                </a:lnTo>
                <a:lnTo>
                  <a:pt x="170" y="0"/>
                </a:lnTo>
                <a:lnTo>
                  <a:pt x="169" y="0"/>
                </a:lnTo>
                <a:lnTo>
                  <a:pt x="167" y="0"/>
                </a:lnTo>
                <a:lnTo>
                  <a:pt x="166" y="0"/>
                </a:lnTo>
                <a:lnTo>
                  <a:pt x="164" y="0"/>
                </a:lnTo>
                <a:lnTo>
                  <a:pt x="163" y="0"/>
                </a:lnTo>
                <a:lnTo>
                  <a:pt x="161" y="0"/>
                </a:lnTo>
                <a:lnTo>
                  <a:pt x="160" y="1"/>
                </a:lnTo>
                <a:lnTo>
                  <a:pt x="158" y="1"/>
                </a:lnTo>
                <a:lnTo>
                  <a:pt x="157" y="1"/>
                </a:lnTo>
                <a:lnTo>
                  <a:pt x="154" y="1"/>
                </a:lnTo>
                <a:lnTo>
                  <a:pt x="151" y="1"/>
                </a:lnTo>
                <a:lnTo>
                  <a:pt x="150" y="1"/>
                </a:lnTo>
                <a:lnTo>
                  <a:pt x="148" y="2"/>
                </a:lnTo>
                <a:lnTo>
                  <a:pt x="147" y="2"/>
                </a:lnTo>
                <a:lnTo>
                  <a:pt x="144" y="2"/>
                </a:lnTo>
                <a:lnTo>
                  <a:pt x="141" y="2"/>
                </a:lnTo>
                <a:lnTo>
                  <a:pt x="140" y="2"/>
                </a:lnTo>
                <a:lnTo>
                  <a:pt x="138" y="3"/>
                </a:lnTo>
                <a:lnTo>
                  <a:pt x="137" y="3"/>
                </a:lnTo>
                <a:lnTo>
                  <a:pt x="134" y="3"/>
                </a:lnTo>
                <a:lnTo>
                  <a:pt x="133" y="3"/>
                </a:lnTo>
                <a:lnTo>
                  <a:pt x="131" y="4"/>
                </a:lnTo>
                <a:lnTo>
                  <a:pt x="130" y="4"/>
                </a:lnTo>
                <a:lnTo>
                  <a:pt x="127" y="4"/>
                </a:lnTo>
                <a:lnTo>
                  <a:pt x="126" y="5"/>
                </a:lnTo>
                <a:lnTo>
                  <a:pt x="123" y="5"/>
                </a:lnTo>
                <a:lnTo>
                  <a:pt x="120" y="6"/>
                </a:lnTo>
                <a:lnTo>
                  <a:pt x="119" y="6"/>
                </a:lnTo>
                <a:lnTo>
                  <a:pt x="116" y="6"/>
                </a:lnTo>
                <a:lnTo>
                  <a:pt x="115" y="7"/>
                </a:lnTo>
                <a:lnTo>
                  <a:pt x="113" y="7"/>
                </a:lnTo>
                <a:lnTo>
                  <a:pt x="112" y="7"/>
                </a:lnTo>
                <a:lnTo>
                  <a:pt x="109" y="8"/>
                </a:lnTo>
                <a:lnTo>
                  <a:pt x="108" y="8"/>
                </a:lnTo>
                <a:lnTo>
                  <a:pt x="105" y="9"/>
                </a:lnTo>
                <a:lnTo>
                  <a:pt x="102" y="10"/>
                </a:lnTo>
                <a:lnTo>
                  <a:pt x="101" y="10"/>
                </a:lnTo>
                <a:lnTo>
                  <a:pt x="98" y="10"/>
                </a:lnTo>
                <a:lnTo>
                  <a:pt x="97" y="11"/>
                </a:lnTo>
                <a:lnTo>
                  <a:pt x="94" y="11"/>
                </a:lnTo>
                <a:lnTo>
                  <a:pt x="91" y="12"/>
                </a:lnTo>
                <a:lnTo>
                  <a:pt x="90" y="12"/>
                </a:lnTo>
                <a:lnTo>
                  <a:pt x="87" y="13"/>
                </a:lnTo>
                <a:lnTo>
                  <a:pt x="86" y="13"/>
                </a:lnTo>
                <a:lnTo>
                  <a:pt x="83" y="14"/>
                </a:lnTo>
                <a:lnTo>
                  <a:pt x="80" y="15"/>
                </a:lnTo>
                <a:lnTo>
                  <a:pt x="79" y="15"/>
                </a:lnTo>
                <a:lnTo>
                  <a:pt x="76" y="16"/>
                </a:lnTo>
                <a:lnTo>
                  <a:pt x="73" y="17"/>
                </a:lnTo>
                <a:lnTo>
                  <a:pt x="72" y="18"/>
                </a:lnTo>
                <a:lnTo>
                  <a:pt x="69" y="18"/>
                </a:lnTo>
                <a:lnTo>
                  <a:pt x="69" y="19"/>
                </a:lnTo>
                <a:lnTo>
                  <a:pt x="66" y="20"/>
                </a:lnTo>
                <a:lnTo>
                  <a:pt x="65" y="20"/>
                </a:lnTo>
                <a:lnTo>
                  <a:pt x="62" y="21"/>
                </a:lnTo>
                <a:lnTo>
                  <a:pt x="59" y="22"/>
                </a:lnTo>
                <a:lnTo>
                  <a:pt x="58" y="22"/>
                </a:lnTo>
                <a:lnTo>
                  <a:pt x="56" y="23"/>
                </a:lnTo>
                <a:lnTo>
                  <a:pt x="55" y="23"/>
                </a:lnTo>
                <a:lnTo>
                  <a:pt x="53" y="24"/>
                </a:lnTo>
                <a:lnTo>
                  <a:pt x="52" y="25"/>
                </a:lnTo>
                <a:lnTo>
                  <a:pt x="49" y="26"/>
                </a:lnTo>
                <a:lnTo>
                  <a:pt x="46" y="27"/>
                </a:lnTo>
                <a:lnTo>
                  <a:pt x="43" y="28"/>
                </a:lnTo>
                <a:lnTo>
                  <a:pt x="43" y="29"/>
                </a:lnTo>
                <a:lnTo>
                  <a:pt x="40" y="30"/>
                </a:lnTo>
                <a:lnTo>
                  <a:pt x="37" y="31"/>
                </a:lnTo>
                <a:lnTo>
                  <a:pt x="34" y="33"/>
                </a:lnTo>
                <a:lnTo>
                  <a:pt x="32" y="34"/>
                </a:lnTo>
                <a:lnTo>
                  <a:pt x="31" y="34"/>
                </a:lnTo>
                <a:lnTo>
                  <a:pt x="29" y="36"/>
                </a:lnTo>
                <a:lnTo>
                  <a:pt x="28" y="36"/>
                </a:lnTo>
                <a:lnTo>
                  <a:pt x="26" y="37"/>
                </a:lnTo>
                <a:lnTo>
                  <a:pt x="24" y="39"/>
                </a:lnTo>
                <a:lnTo>
                  <a:pt x="23" y="39"/>
                </a:lnTo>
                <a:lnTo>
                  <a:pt x="22" y="40"/>
                </a:lnTo>
                <a:lnTo>
                  <a:pt x="21" y="40"/>
                </a:lnTo>
                <a:lnTo>
                  <a:pt x="19" y="42"/>
                </a:lnTo>
                <a:lnTo>
                  <a:pt x="17" y="43"/>
                </a:lnTo>
                <a:lnTo>
                  <a:pt x="17" y="44"/>
                </a:lnTo>
                <a:lnTo>
                  <a:pt x="15" y="45"/>
                </a:lnTo>
                <a:lnTo>
                  <a:pt x="13" y="47"/>
                </a:lnTo>
                <a:lnTo>
                  <a:pt x="11" y="48"/>
                </a:lnTo>
                <a:lnTo>
                  <a:pt x="11" y="49"/>
                </a:lnTo>
                <a:lnTo>
                  <a:pt x="10" y="50"/>
                </a:lnTo>
                <a:lnTo>
                  <a:pt x="9" y="50"/>
                </a:lnTo>
                <a:lnTo>
                  <a:pt x="8" y="52"/>
                </a:lnTo>
                <a:lnTo>
                  <a:pt x="6" y="53"/>
                </a:lnTo>
                <a:lnTo>
                  <a:pt x="6" y="54"/>
                </a:lnTo>
                <a:lnTo>
                  <a:pt x="5" y="55"/>
                </a:lnTo>
                <a:lnTo>
                  <a:pt x="4" y="57"/>
                </a:lnTo>
                <a:lnTo>
                  <a:pt x="3" y="59"/>
                </a:lnTo>
                <a:lnTo>
                  <a:pt x="2" y="60"/>
                </a:lnTo>
                <a:lnTo>
                  <a:pt x="2" y="61"/>
                </a:lnTo>
                <a:lnTo>
                  <a:pt x="1" y="62"/>
                </a:lnTo>
                <a:lnTo>
                  <a:pt x="1" y="63"/>
                </a:lnTo>
                <a:lnTo>
                  <a:pt x="1" y="64"/>
                </a:lnTo>
                <a:lnTo>
                  <a:pt x="1" y="65"/>
                </a:lnTo>
                <a:lnTo>
                  <a:pt x="0" y="66"/>
                </a:lnTo>
                <a:lnTo>
                  <a:pt x="0" y="68"/>
                </a:lnTo>
                <a:lnTo>
                  <a:pt x="0" y="7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KZ"/>
          </a:p>
        </p:txBody>
      </p:sp>
      <p:sp>
        <p:nvSpPr>
          <p:cNvPr id="14440" name="Rectangle 106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2027BDD5-AB09-6CBA-3BAE-74734A976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2613" y="5513388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200">
                <a:solidFill>
                  <a:srgbClr val="000000"/>
                </a:solidFill>
              </a:rPr>
              <a:t>_</a:t>
            </a:r>
            <a:endParaRPr lang="ru-RU" altLang="ru-RU" sz="2800"/>
          </a:p>
        </p:txBody>
      </p:sp>
      <p:sp>
        <p:nvSpPr>
          <p:cNvPr id="14441" name="Rectangle 107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D19A05A5-79BA-5D51-9B5F-D985DC8D0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500" y="5591175"/>
            <a:ext cx="8976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200">
                <a:solidFill>
                  <a:srgbClr val="000000"/>
                </a:solidFill>
              </a:rPr>
              <a:t>+</a:t>
            </a:r>
            <a:endParaRPr lang="ru-RU" altLang="ru-RU" sz="2800"/>
          </a:p>
        </p:txBody>
      </p:sp>
      <p:sp>
        <p:nvSpPr>
          <p:cNvPr id="14442" name="Rectangle 108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E22227A5-B381-09E3-5D12-C05D4794B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2850" y="5540375"/>
            <a:ext cx="3831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200">
                <a:solidFill>
                  <a:srgbClr val="000000"/>
                </a:solidFill>
              </a:rPr>
              <a:t>- H</a:t>
            </a:r>
            <a:r>
              <a:rPr lang="ru-RU" altLang="ru-RU" sz="1200" baseline="-25000">
                <a:solidFill>
                  <a:srgbClr val="000000"/>
                </a:solidFill>
              </a:rPr>
              <a:t>2</a:t>
            </a:r>
            <a:r>
              <a:rPr lang="en-US" altLang="ru-RU" sz="1200">
                <a:solidFill>
                  <a:srgbClr val="000000"/>
                </a:solidFill>
              </a:rPr>
              <a:t>O</a:t>
            </a:r>
            <a:endParaRPr lang="ru-RU" altLang="ru-RU" sz="2800"/>
          </a:p>
        </p:txBody>
      </p:sp>
      <p:sp>
        <p:nvSpPr>
          <p:cNvPr id="14443" name="Line 109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9D8344D0-2F4C-14D0-DA81-2EC6275B1259}"/>
              </a:ext>
            </a:extLst>
          </p:cNvPr>
          <p:cNvSpPr>
            <a:spLocks noChangeShapeType="1"/>
          </p:cNvSpPr>
          <p:nvPr/>
        </p:nvSpPr>
        <p:spPr bwMode="auto">
          <a:xfrm>
            <a:off x="5878514" y="5959476"/>
            <a:ext cx="1587" cy="157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KZ"/>
          </a:p>
        </p:txBody>
      </p:sp>
      <p:sp>
        <p:nvSpPr>
          <p:cNvPr id="14444" name="Line 110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3E79959B-1B55-B6E7-5FFA-B49A3A2223FA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9138" y="6037264"/>
            <a:ext cx="1587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KZ"/>
          </a:p>
        </p:txBody>
      </p:sp>
      <p:sp>
        <p:nvSpPr>
          <p:cNvPr id="14445" name="Oval 111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2BA5FA65-86A5-7806-DE66-20E8C61E6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1513" y="5911851"/>
            <a:ext cx="254000" cy="252413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46" name="Rectangle 112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67A4BBF1-FD23-AAEB-7186-794C297E3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5551" y="5854700"/>
            <a:ext cx="3494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200">
                <a:solidFill>
                  <a:srgbClr val="000000"/>
                </a:solidFill>
              </a:rPr>
              <a:t>- Na</a:t>
            </a:r>
            <a:r>
              <a:rPr lang="en-US" altLang="ru-RU" sz="1200" baseline="30000">
                <a:solidFill>
                  <a:srgbClr val="000000"/>
                </a:solidFill>
              </a:rPr>
              <a:t>+</a:t>
            </a:r>
            <a:endParaRPr lang="ru-RU" altLang="ru-RU" sz="2800"/>
          </a:p>
        </p:txBody>
      </p:sp>
      <p:sp>
        <p:nvSpPr>
          <p:cNvPr id="14447" name="Rectangle 113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96FCD755-EEFC-DC81-794D-D7AC7F20A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4775" y="4216400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200">
                <a:solidFill>
                  <a:srgbClr val="000000"/>
                </a:solidFill>
              </a:rPr>
              <a:t>_</a:t>
            </a:r>
            <a:endParaRPr lang="ru-RU" altLang="ru-RU" sz="2800"/>
          </a:p>
        </p:txBody>
      </p:sp>
      <p:sp>
        <p:nvSpPr>
          <p:cNvPr id="14448" name="Rectangle 114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09225EBD-1296-5A8D-2000-B48AA2CC1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4825" y="4297363"/>
            <a:ext cx="8976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200">
                <a:solidFill>
                  <a:srgbClr val="000000"/>
                </a:solidFill>
              </a:rPr>
              <a:t>+</a:t>
            </a:r>
            <a:endParaRPr lang="ru-RU" altLang="ru-RU" sz="2800"/>
          </a:p>
        </p:txBody>
      </p:sp>
      <p:sp>
        <p:nvSpPr>
          <p:cNvPr id="14449" name="Freeform 115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BD427627-F606-0BEE-9B14-C7D770BF8487}"/>
              </a:ext>
            </a:extLst>
          </p:cNvPr>
          <p:cNvSpPr>
            <a:spLocks/>
          </p:cNvSpPr>
          <p:nvPr/>
        </p:nvSpPr>
        <p:spPr bwMode="auto">
          <a:xfrm>
            <a:off x="8456614" y="4279901"/>
            <a:ext cx="554037" cy="220663"/>
          </a:xfrm>
          <a:custGeom>
            <a:avLst/>
            <a:gdLst>
              <a:gd name="T0" fmla="*/ 2147483646 w 350"/>
              <a:gd name="T1" fmla="*/ 2147483646 h 140"/>
              <a:gd name="T2" fmla="*/ 2147483646 w 350"/>
              <a:gd name="T3" fmla="*/ 2147483646 h 140"/>
              <a:gd name="T4" fmla="*/ 2147483646 w 350"/>
              <a:gd name="T5" fmla="*/ 2147483646 h 140"/>
              <a:gd name="T6" fmla="*/ 2147483646 w 350"/>
              <a:gd name="T7" fmla="*/ 2147483646 h 140"/>
              <a:gd name="T8" fmla="*/ 2147483646 w 350"/>
              <a:gd name="T9" fmla="*/ 2147483646 h 140"/>
              <a:gd name="T10" fmla="*/ 2147483646 w 350"/>
              <a:gd name="T11" fmla="*/ 2147483646 h 140"/>
              <a:gd name="T12" fmla="*/ 2147483646 w 350"/>
              <a:gd name="T13" fmla="*/ 2147483646 h 140"/>
              <a:gd name="T14" fmla="*/ 2147483646 w 350"/>
              <a:gd name="T15" fmla="*/ 2147483646 h 140"/>
              <a:gd name="T16" fmla="*/ 2147483646 w 350"/>
              <a:gd name="T17" fmla="*/ 2147483646 h 140"/>
              <a:gd name="T18" fmla="*/ 2147483646 w 350"/>
              <a:gd name="T19" fmla="*/ 2147483646 h 140"/>
              <a:gd name="T20" fmla="*/ 2147483646 w 350"/>
              <a:gd name="T21" fmla="*/ 2147483646 h 140"/>
              <a:gd name="T22" fmla="*/ 2147483646 w 350"/>
              <a:gd name="T23" fmla="*/ 2147483646 h 140"/>
              <a:gd name="T24" fmla="*/ 2147483646 w 350"/>
              <a:gd name="T25" fmla="*/ 2147483646 h 140"/>
              <a:gd name="T26" fmla="*/ 2147483646 w 350"/>
              <a:gd name="T27" fmla="*/ 2147483646 h 140"/>
              <a:gd name="T28" fmla="*/ 2147483646 w 350"/>
              <a:gd name="T29" fmla="*/ 2147483646 h 140"/>
              <a:gd name="T30" fmla="*/ 2147483646 w 350"/>
              <a:gd name="T31" fmla="*/ 2147483646 h 140"/>
              <a:gd name="T32" fmla="*/ 2147483646 w 350"/>
              <a:gd name="T33" fmla="*/ 2147483646 h 140"/>
              <a:gd name="T34" fmla="*/ 2147483646 w 350"/>
              <a:gd name="T35" fmla="*/ 2147483646 h 140"/>
              <a:gd name="T36" fmla="*/ 2147483646 w 350"/>
              <a:gd name="T37" fmla="*/ 2147483646 h 140"/>
              <a:gd name="T38" fmla="*/ 2147483646 w 350"/>
              <a:gd name="T39" fmla="*/ 2147483646 h 140"/>
              <a:gd name="T40" fmla="*/ 2147483646 w 350"/>
              <a:gd name="T41" fmla="*/ 2147483646 h 140"/>
              <a:gd name="T42" fmla="*/ 2147483646 w 350"/>
              <a:gd name="T43" fmla="*/ 2147483646 h 140"/>
              <a:gd name="T44" fmla="*/ 2147483646 w 350"/>
              <a:gd name="T45" fmla="*/ 2147483646 h 140"/>
              <a:gd name="T46" fmla="*/ 2147483646 w 350"/>
              <a:gd name="T47" fmla="*/ 2147483646 h 140"/>
              <a:gd name="T48" fmla="*/ 2147483646 w 350"/>
              <a:gd name="T49" fmla="*/ 2147483646 h 140"/>
              <a:gd name="T50" fmla="*/ 2147483646 w 350"/>
              <a:gd name="T51" fmla="*/ 2147483646 h 140"/>
              <a:gd name="T52" fmla="*/ 2147483646 w 350"/>
              <a:gd name="T53" fmla="*/ 2147483646 h 140"/>
              <a:gd name="T54" fmla="*/ 2147483646 w 350"/>
              <a:gd name="T55" fmla="*/ 2147483646 h 140"/>
              <a:gd name="T56" fmla="*/ 2147483646 w 350"/>
              <a:gd name="T57" fmla="*/ 2147483646 h 140"/>
              <a:gd name="T58" fmla="*/ 2147483646 w 350"/>
              <a:gd name="T59" fmla="*/ 2147483646 h 140"/>
              <a:gd name="T60" fmla="*/ 2147483646 w 350"/>
              <a:gd name="T61" fmla="*/ 2147483646 h 140"/>
              <a:gd name="T62" fmla="*/ 2147483646 w 350"/>
              <a:gd name="T63" fmla="*/ 2147483646 h 140"/>
              <a:gd name="T64" fmla="*/ 2147483646 w 350"/>
              <a:gd name="T65" fmla="*/ 2147483646 h 140"/>
              <a:gd name="T66" fmla="*/ 2147483646 w 350"/>
              <a:gd name="T67" fmla="*/ 2147483646 h 140"/>
              <a:gd name="T68" fmla="*/ 2147483646 w 350"/>
              <a:gd name="T69" fmla="*/ 2147483646 h 140"/>
              <a:gd name="T70" fmla="*/ 2147483646 w 350"/>
              <a:gd name="T71" fmla="*/ 2147483646 h 140"/>
              <a:gd name="T72" fmla="*/ 2147483646 w 350"/>
              <a:gd name="T73" fmla="*/ 2147483646 h 140"/>
              <a:gd name="T74" fmla="*/ 2147483646 w 350"/>
              <a:gd name="T75" fmla="*/ 2147483646 h 140"/>
              <a:gd name="T76" fmla="*/ 2147483646 w 350"/>
              <a:gd name="T77" fmla="*/ 2147483646 h 140"/>
              <a:gd name="T78" fmla="*/ 2147483646 w 350"/>
              <a:gd name="T79" fmla="*/ 2147483646 h 140"/>
              <a:gd name="T80" fmla="*/ 2147483646 w 350"/>
              <a:gd name="T81" fmla="*/ 2147483646 h 140"/>
              <a:gd name="T82" fmla="*/ 2147483646 w 350"/>
              <a:gd name="T83" fmla="*/ 0 h 140"/>
              <a:gd name="T84" fmla="*/ 2147483646 w 350"/>
              <a:gd name="T85" fmla="*/ 0 h 140"/>
              <a:gd name="T86" fmla="*/ 2147483646 w 350"/>
              <a:gd name="T87" fmla="*/ 2147483646 h 140"/>
              <a:gd name="T88" fmla="*/ 2147483646 w 350"/>
              <a:gd name="T89" fmla="*/ 2147483646 h 140"/>
              <a:gd name="T90" fmla="*/ 2147483646 w 350"/>
              <a:gd name="T91" fmla="*/ 2147483646 h 140"/>
              <a:gd name="T92" fmla="*/ 2147483646 w 350"/>
              <a:gd name="T93" fmla="*/ 2147483646 h 140"/>
              <a:gd name="T94" fmla="*/ 2147483646 w 350"/>
              <a:gd name="T95" fmla="*/ 2147483646 h 140"/>
              <a:gd name="T96" fmla="*/ 2147483646 w 350"/>
              <a:gd name="T97" fmla="*/ 2147483646 h 140"/>
              <a:gd name="T98" fmla="*/ 2147483646 w 350"/>
              <a:gd name="T99" fmla="*/ 2147483646 h 140"/>
              <a:gd name="T100" fmla="*/ 2147483646 w 350"/>
              <a:gd name="T101" fmla="*/ 2147483646 h 140"/>
              <a:gd name="T102" fmla="*/ 2147483646 w 350"/>
              <a:gd name="T103" fmla="*/ 2147483646 h 140"/>
              <a:gd name="T104" fmla="*/ 2147483646 w 350"/>
              <a:gd name="T105" fmla="*/ 2147483646 h 140"/>
              <a:gd name="T106" fmla="*/ 2147483646 w 350"/>
              <a:gd name="T107" fmla="*/ 2147483646 h 140"/>
              <a:gd name="T108" fmla="*/ 2147483646 w 350"/>
              <a:gd name="T109" fmla="*/ 2147483646 h 140"/>
              <a:gd name="T110" fmla="*/ 2147483646 w 350"/>
              <a:gd name="T111" fmla="*/ 2147483646 h 140"/>
              <a:gd name="T112" fmla="*/ 0 w 350"/>
              <a:gd name="T113" fmla="*/ 2147483646 h 1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50"/>
              <a:gd name="T172" fmla="*/ 0 h 140"/>
              <a:gd name="T173" fmla="*/ 350 w 350"/>
              <a:gd name="T174" fmla="*/ 140 h 14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50" h="140">
                <a:moveTo>
                  <a:pt x="0" y="70"/>
                </a:moveTo>
                <a:lnTo>
                  <a:pt x="0" y="70"/>
                </a:lnTo>
                <a:lnTo>
                  <a:pt x="0" y="72"/>
                </a:lnTo>
                <a:lnTo>
                  <a:pt x="0" y="74"/>
                </a:lnTo>
                <a:lnTo>
                  <a:pt x="1" y="75"/>
                </a:lnTo>
                <a:lnTo>
                  <a:pt x="1" y="76"/>
                </a:lnTo>
                <a:lnTo>
                  <a:pt x="1" y="77"/>
                </a:lnTo>
                <a:lnTo>
                  <a:pt x="1" y="78"/>
                </a:lnTo>
                <a:lnTo>
                  <a:pt x="2" y="79"/>
                </a:lnTo>
                <a:lnTo>
                  <a:pt x="2" y="80"/>
                </a:lnTo>
                <a:lnTo>
                  <a:pt x="3" y="81"/>
                </a:lnTo>
                <a:lnTo>
                  <a:pt x="4" y="83"/>
                </a:lnTo>
                <a:lnTo>
                  <a:pt x="5" y="85"/>
                </a:lnTo>
                <a:lnTo>
                  <a:pt x="6" y="86"/>
                </a:lnTo>
                <a:lnTo>
                  <a:pt x="6" y="87"/>
                </a:lnTo>
                <a:lnTo>
                  <a:pt x="8" y="88"/>
                </a:lnTo>
                <a:lnTo>
                  <a:pt x="9" y="90"/>
                </a:lnTo>
                <a:lnTo>
                  <a:pt x="10" y="90"/>
                </a:lnTo>
                <a:lnTo>
                  <a:pt x="11" y="91"/>
                </a:lnTo>
                <a:lnTo>
                  <a:pt x="11" y="92"/>
                </a:lnTo>
                <a:lnTo>
                  <a:pt x="13" y="93"/>
                </a:lnTo>
                <a:lnTo>
                  <a:pt x="15" y="95"/>
                </a:lnTo>
                <a:lnTo>
                  <a:pt x="17" y="96"/>
                </a:lnTo>
                <a:lnTo>
                  <a:pt x="17" y="97"/>
                </a:lnTo>
                <a:lnTo>
                  <a:pt x="19" y="98"/>
                </a:lnTo>
                <a:lnTo>
                  <a:pt x="21" y="100"/>
                </a:lnTo>
                <a:lnTo>
                  <a:pt x="22" y="100"/>
                </a:lnTo>
                <a:lnTo>
                  <a:pt x="23" y="101"/>
                </a:lnTo>
                <a:lnTo>
                  <a:pt x="24" y="101"/>
                </a:lnTo>
                <a:lnTo>
                  <a:pt x="26" y="103"/>
                </a:lnTo>
                <a:lnTo>
                  <a:pt x="28" y="104"/>
                </a:lnTo>
                <a:lnTo>
                  <a:pt x="29" y="104"/>
                </a:lnTo>
                <a:lnTo>
                  <a:pt x="31" y="106"/>
                </a:lnTo>
                <a:lnTo>
                  <a:pt x="32" y="106"/>
                </a:lnTo>
                <a:lnTo>
                  <a:pt x="34" y="107"/>
                </a:lnTo>
                <a:lnTo>
                  <a:pt x="37" y="109"/>
                </a:lnTo>
                <a:lnTo>
                  <a:pt x="40" y="110"/>
                </a:lnTo>
                <a:lnTo>
                  <a:pt x="43" y="111"/>
                </a:lnTo>
                <a:lnTo>
                  <a:pt x="43" y="112"/>
                </a:lnTo>
                <a:lnTo>
                  <a:pt x="46" y="113"/>
                </a:lnTo>
                <a:lnTo>
                  <a:pt x="49" y="114"/>
                </a:lnTo>
                <a:lnTo>
                  <a:pt x="52" y="115"/>
                </a:lnTo>
                <a:lnTo>
                  <a:pt x="53" y="116"/>
                </a:lnTo>
                <a:lnTo>
                  <a:pt x="55" y="117"/>
                </a:lnTo>
                <a:lnTo>
                  <a:pt x="56" y="117"/>
                </a:lnTo>
                <a:lnTo>
                  <a:pt x="58" y="118"/>
                </a:lnTo>
                <a:lnTo>
                  <a:pt x="59" y="118"/>
                </a:lnTo>
                <a:lnTo>
                  <a:pt x="62" y="119"/>
                </a:lnTo>
                <a:lnTo>
                  <a:pt x="65" y="120"/>
                </a:lnTo>
                <a:lnTo>
                  <a:pt x="66" y="120"/>
                </a:lnTo>
                <a:lnTo>
                  <a:pt x="69" y="121"/>
                </a:lnTo>
                <a:lnTo>
                  <a:pt x="69" y="122"/>
                </a:lnTo>
                <a:lnTo>
                  <a:pt x="72" y="122"/>
                </a:lnTo>
                <a:lnTo>
                  <a:pt x="73" y="123"/>
                </a:lnTo>
                <a:lnTo>
                  <a:pt x="76" y="124"/>
                </a:lnTo>
                <a:lnTo>
                  <a:pt x="79" y="125"/>
                </a:lnTo>
                <a:lnTo>
                  <a:pt x="80" y="125"/>
                </a:lnTo>
                <a:lnTo>
                  <a:pt x="83" y="126"/>
                </a:lnTo>
                <a:lnTo>
                  <a:pt x="86" y="127"/>
                </a:lnTo>
                <a:lnTo>
                  <a:pt x="87" y="127"/>
                </a:lnTo>
                <a:lnTo>
                  <a:pt x="90" y="128"/>
                </a:lnTo>
                <a:lnTo>
                  <a:pt x="91" y="128"/>
                </a:lnTo>
                <a:lnTo>
                  <a:pt x="94" y="129"/>
                </a:lnTo>
                <a:lnTo>
                  <a:pt x="97" y="129"/>
                </a:lnTo>
                <a:lnTo>
                  <a:pt x="98" y="130"/>
                </a:lnTo>
                <a:lnTo>
                  <a:pt x="101" y="130"/>
                </a:lnTo>
                <a:lnTo>
                  <a:pt x="102" y="130"/>
                </a:lnTo>
                <a:lnTo>
                  <a:pt x="105" y="131"/>
                </a:lnTo>
                <a:lnTo>
                  <a:pt x="108" y="132"/>
                </a:lnTo>
                <a:lnTo>
                  <a:pt x="109" y="132"/>
                </a:lnTo>
                <a:lnTo>
                  <a:pt x="112" y="133"/>
                </a:lnTo>
                <a:lnTo>
                  <a:pt x="113" y="133"/>
                </a:lnTo>
                <a:lnTo>
                  <a:pt x="115" y="133"/>
                </a:lnTo>
                <a:lnTo>
                  <a:pt x="116" y="134"/>
                </a:lnTo>
                <a:lnTo>
                  <a:pt x="119" y="134"/>
                </a:lnTo>
                <a:lnTo>
                  <a:pt x="120" y="134"/>
                </a:lnTo>
                <a:lnTo>
                  <a:pt x="123" y="135"/>
                </a:lnTo>
                <a:lnTo>
                  <a:pt x="126" y="135"/>
                </a:lnTo>
                <a:lnTo>
                  <a:pt x="127" y="136"/>
                </a:lnTo>
                <a:lnTo>
                  <a:pt x="130" y="136"/>
                </a:lnTo>
                <a:lnTo>
                  <a:pt x="131" y="136"/>
                </a:lnTo>
                <a:lnTo>
                  <a:pt x="133" y="137"/>
                </a:lnTo>
                <a:lnTo>
                  <a:pt x="134" y="137"/>
                </a:lnTo>
                <a:lnTo>
                  <a:pt x="137" y="137"/>
                </a:lnTo>
                <a:lnTo>
                  <a:pt x="138" y="137"/>
                </a:lnTo>
                <a:lnTo>
                  <a:pt x="140" y="137"/>
                </a:lnTo>
                <a:lnTo>
                  <a:pt x="141" y="138"/>
                </a:lnTo>
                <a:lnTo>
                  <a:pt x="144" y="138"/>
                </a:lnTo>
                <a:lnTo>
                  <a:pt x="147" y="138"/>
                </a:lnTo>
                <a:lnTo>
                  <a:pt x="148" y="138"/>
                </a:lnTo>
                <a:lnTo>
                  <a:pt x="150" y="139"/>
                </a:lnTo>
                <a:lnTo>
                  <a:pt x="151" y="139"/>
                </a:lnTo>
                <a:lnTo>
                  <a:pt x="154" y="139"/>
                </a:lnTo>
                <a:lnTo>
                  <a:pt x="157" y="139"/>
                </a:lnTo>
                <a:lnTo>
                  <a:pt x="158" y="139"/>
                </a:lnTo>
                <a:lnTo>
                  <a:pt x="160" y="139"/>
                </a:lnTo>
                <a:lnTo>
                  <a:pt x="161" y="140"/>
                </a:lnTo>
                <a:lnTo>
                  <a:pt x="163" y="140"/>
                </a:lnTo>
                <a:lnTo>
                  <a:pt x="164" y="140"/>
                </a:lnTo>
                <a:lnTo>
                  <a:pt x="166" y="140"/>
                </a:lnTo>
                <a:lnTo>
                  <a:pt x="167" y="140"/>
                </a:lnTo>
                <a:lnTo>
                  <a:pt x="169" y="140"/>
                </a:lnTo>
                <a:lnTo>
                  <a:pt x="170" y="140"/>
                </a:lnTo>
                <a:lnTo>
                  <a:pt x="172" y="140"/>
                </a:lnTo>
                <a:lnTo>
                  <a:pt x="175" y="140"/>
                </a:lnTo>
                <a:lnTo>
                  <a:pt x="178" y="140"/>
                </a:lnTo>
                <a:lnTo>
                  <a:pt x="180" y="140"/>
                </a:lnTo>
                <a:lnTo>
                  <a:pt x="181" y="140"/>
                </a:lnTo>
                <a:lnTo>
                  <a:pt x="183" y="140"/>
                </a:lnTo>
                <a:lnTo>
                  <a:pt x="184" y="140"/>
                </a:lnTo>
                <a:lnTo>
                  <a:pt x="186" y="140"/>
                </a:lnTo>
                <a:lnTo>
                  <a:pt x="187" y="140"/>
                </a:lnTo>
                <a:lnTo>
                  <a:pt x="189" y="140"/>
                </a:lnTo>
                <a:lnTo>
                  <a:pt x="190" y="139"/>
                </a:lnTo>
                <a:lnTo>
                  <a:pt x="192" y="139"/>
                </a:lnTo>
                <a:lnTo>
                  <a:pt x="193" y="139"/>
                </a:lnTo>
                <a:lnTo>
                  <a:pt x="196" y="139"/>
                </a:lnTo>
                <a:lnTo>
                  <a:pt x="199" y="139"/>
                </a:lnTo>
                <a:lnTo>
                  <a:pt x="200" y="139"/>
                </a:lnTo>
                <a:lnTo>
                  <a:pt x="202" y="138"/>
                </a:lnTo>
                <a:lnTo>
                  <a:pt x="203" y="138"/>
                </a:lnTo>
                <a:lnTo>
                  <a:pt x="206" y="138"/>
                </a:lnTo>
                <a:lnTo>
                  <a:pt x="209" y="138"/>
                </a:lnTo>
                <a:lnTo>
                  <a:pt x="210" y="137"/>
                </a:lnTo>
                <a:lnTo>
                  <a:pt x="212" y="137"/>
                </a:lnTo>
                <a:lnTo>
                  <a:pt x="213" y="137"/>
                </a:lnTo>
                <a:lnTo>
                  <a:pt x="216" y="137"/>
                </a:lnTo>
                <a:lnTo>
                  <a:pt x="217" y="137"/>
                </a:lnTo>
                <a:lnTo>
                  <a:pt x="219" y="136"/>
                </a:lnTo>
                <a:lnTo>
                  <a:pt x="220" y="136"/>
                </a:lnTo>
                <a:lnTo>
                  <a:pt x="223" y="136"/>
                </a:lnTo>
                <a:lnTo>
                  <a:pt x="224" y="135"/>
                </a:lnTo>
                <a:lnTo>
                  <a:pt x="227" y="135"/>
                </a:lnTo>
                <a:lnTo>
                  <a:pt x="230" y="134"/>
                </a:lnTo>
                <a:lnTo>
                  <a:pt x="231" y="134"/>
                </a:lnTo>
                <a:lnTo>
                  <a:pt x="234" y="134"/>
                </a:lnTo>
                <a:lnTo>
                  <a:pt x="235" y="133"/>
                </a:lnTo>
                <a:lnTo>
                  <a:pt x="237" y="133"/>
                </a:lnTo>
                <a:lnTo>
                  <a:pt x="238" y="133"/>
                </a:lnTo>
                <a:lnTo>
                  <a:pt x="241" y="132"/>
                </a:lnTo>
                <a:lnTo>
                  <a:pt x="242" y="132"/>
                </a:lnTo>
                <a:lnTo>
                  <a:pt x="245" y="131"/>
                </a:lnTo>
                <a:lnTo>
                  <a:pt x="248" y="130"/>
                </a:lnTo>
                <a:lnTo>
                  <a:pt x="249" y="130"/>
                </a:lnTo>
                <a:lnTo>
                  <a:pt x="252" y="130"/>
                </a:lnTo>
                <a:lnTo>
                  <a:pt x="253" y="129"/>
                </a:lnTo>
                <a:lnTo>
                  <a:pt x="256" y="129"/>
                </a:lnTo>
                <a:lnTo>
                  <a:pt x="259" y="128"/>
                </a:lnTo>
                <a:lnTo>
                  <a:pt x="260" y="128"/>
                </a:lnTo>
                <a:lnTo>
                  <a:pt x="263" y="127"/>
                </a:lnTo>
                <a:lnTo>
                  <a:pt x="264" y="127"/>
                </a:lnTo>
                <a:lnTo>
                  <a:pt x="267" y="126"/>
                </a:lnTo>
                <a:lnTo>
                  <a:pt x="270" y="125"/>
                </a:lnTo>
                <a:lnTo>
                  <a:pt x="271" y="125"/>
                </a:lnTo>
                <a:lnTo>
                  <a:pt x="274" y="124"/>
                </a:lnTo>
                <a:lnTo>
                  <a:pt x="277" y="123"/>
                </a:lnTo>
                <a:lnTo>
                  <a:pt x="278" y="122"/>
                </a:lnTo>
                <a:lnTo>
                  <a:pt x="281" y="122"/>
                </a:lnTo>
                <a:lnTo>
                  <a:pt x="281" y="121"/>
                </a:lnTo>
                <a:lnTo>
                  <a:pt x="284" y="120"/>
                </a:lnTo>
                <a:lnTo>
                  <a:pt x="285" y="120"/>
                </a:lnTo>
                <a:lnTo>
                  <a:pt x="288" y="119"/>
                </a:lnTo>
                <a:lnTo>
                  <a:pt x="291" y="118"/>
                </a:lnTo>
                <a:lnTo>
                  <a:pt x="292" y="118"/>
                </a:lnTo>
                <a:lnTo>
                  <a:pt x="294" y="117"/>
                </a:lnTo>
                <a:lnTo>
                  <a:pt x="295" y="117"/>
                </a:lnTo>
                <a:lnTo>
                  <a:pt x="297" y="116"/>
                </a:lnTo>
                <a:lnTo>
                  <a:pt x="298" y="115"/>
                </a:lnTo>
                <a:lnTo>
                  <a:pt x="301" y="114"/>
                </a:lnTo>
                <a:lnTo>
                  <a:pt x="304" y="113"/>
                </a:lnTo>
                <a:lnTo>
                  <a:pt x="307" y="112"/>
                </a:lnTo>
                <a:lnTo>
                  <a:pt x="307" y="111"/>
                </a:lnTo>
                <a:lnTo>
                  <a:pt x="310" y="110"/>
                </a:lnTo>
                <a:lnTo>
                  <a:pt x="313" y="109"/>
                </a:lnTo>
                <a:lnTo>
                  <a:pt x="316" y="107"/>
                </a:lnTo>
                <a:lnTo>
                  <a:pt x="318" y="106"/>
                </a:lnTo>
                <a:lnTo>
                  <a:pt x="319" y="106"/>
                </a:lnTo>
                <a:lnTo>
                  <a:pt x="321" y="104"/>
                </a:lnTo>
                <a:lnTo>
                  <a:pt x="322" y="104"/>
                </a:lnTo>
                <a:lnTo>
                  <a:pt x="324" y="103"/>
                </a:lnTo>
                <a:lnTo>
                  <a:pt x="326" y="101"/>
                </a:lnTo>
                <a:lnTo>
                  <a:pt x="327" y="101"/>
                </a:lnTo>
                <a:lnTo>
                  <a:pt x="328" y="100"/>
                </a:lnTo>
                <a:lnTo>
                  <a:pt x="329" y="100"/>
                </a:lnTo>
                <a:lnTo>
                  <a:pt x="331" y="98"/>
                </a:lnTo>
                <a:lnTo>
                  <a:pt x="333" y="97"/>
                </a:lnTo>
                <a:lnTo>
                  <a:pt x="333" y="96"/>
                </a:lnTo>
                <a:lnTo>
                  <a:pt x="335" y="95"/>
                </a:lnTo>
                <a:lnTo>
                  <a:pt x="337" y="93"/>
                </a:lnTo>
                <a:lnTo>
                  <a:pt x="339" y="92"/>
                </a:lnTo>
                <a:lnTo>
                  <a:pt x="339" y="91"/>
                </a:lnTo>
                <a:lnTo>
                  <a:pt x="340" y="90"/>
                </a:lnTo>
                <a:lnTo>
                  <a:pt x="341" y="90"/>
                </a:lnTo>
                <a:lnTo>
                  <a:pt x="342" y="88"/>
                </a:lnTo>
                <a:lnTo>
                  <a:pt x="344" y="87"/>
                </a:lnTo>
                <a:lnTo>
                  <a:pt x="344" y="86"/>
                </a:lnTo>
                <a:lnTo>
                  <a:pt x="345" y="85"/>
                </a:lnTo>
                <a:lnTo>
                  <a:pt x="346" y="83"/>
                </a:lnTo>
                <a:lnTo>
                  <a:pt x="347" y="81"/>
                </a:lnTo>
                <a:lnTo>
                  <a:pt x="348" y="80"/>
                </a:lnTo>
                <a:lnTo>
                  <a:pt x="348" y="79"/>
                </a:lnTo>
                <a:lnTo>
                  <a:pt x="349" y="78"/>
                </a:lnTo>
                <a:lnTo>
                  <a:pt x="349" y="77"/>
                </a:lnTo>
                <a:lnTo>
                  <a:pt x="349" y="76"/>
                </a:lnTo>
                <a:lnTo>
                  <a:pt x="349" y="75"/>
                </a:lnTo>
                <a:lnTo>
                  <a:pt x="350" y="74"/>
                </a:lnTo>
                <a:lnTo>
                  <a:pt x="350" y="72"/>
                </a:lnTo>
                <a:lnTo>
                  <a:pt x="350" y="70"/>
                </a:lnTo>
                <a:lnTo>
                  <a:pt x="350" y="68"/>
                </a:lnTo>
                <a:lnTo>
                  <a:pt x="350" y="66"/>
                </a:lnTo>
                <a:lnTo>
                  <a:pt x="349" y="65"/>
                </a:lnTo>
                <a:lnTo>
                  <a:pt x="349" y="64"/>
                </a:lnTo>
                <a:lnTo>
                  <a:pt x="349" y="63"/>
                </a:lnTo>
                <a:lnTo>
                  <a:pt x="349" y="62"/>
                </a:lnTo>
                <a:lnTo>
                  <a:pt x="348" y="61"/>
                </a:lnTo>
                <a:lnTo>
                  <a:pt x="348" y="60"/>
                </a:lnTo>
                <a:lnTo>
                  <a:pt x="347" y="59"/>
                </a:lnTo>
                <a:lnTo>
                  <a:pt x="346" y="57"/>
                </a:lnTo>
                <a:lnTo>
                  <a:pt x="345" y="55"/>
                </a:lnTo>
                <a:lnTo>
                  <a:pt x="344" y="54"/>
                </a:lnTo>
                <a:lnTo>
                  <a:pt x="344" y="53"/>
                </a:lnTo>
                <a:lnTo>
                  <a:pt x="342" y="52"/>
                </a:lnTo>
                <a:lnTo>
                  <a:pt x="341" y="50"/>
                </a:lnTo>
                <a:lnTo>
                  <a:pt x="340" y="50"/>
                </a:lnTo>
                <a:lnTo>
                  <a:pt x="339" y="49"/>
                </a:lnTo>
                <a:lnTo>
                  <a:pt x="339" y="48"/>
                </a:lnTo>
                <a:lnTo>
                  <a:pt x="337" y="47"/>
                </a:lnTo>
                <a:lnTo>
                  <a:pt x="335" y="45"/>
                </a:lnTo>
                <a:lnTo>
                  <a:pt x="333" y="44"/>
                </a:lnTo>
                <a:lnTo>
                  <a:pt x="333" y="43"/>
                </a:lnTo>
                <a:lnTo>
                  <a:pt x="331" y="42"/>
                </a:lnTo>
                <a:lnTo>
                  <a:pt x="329" y="40"/>
                </a:lnTo>
                <a:lnTo>
                  <a:pt x="328" y="40"/>
                </a:lnTo>
                <a:lnTo>
                  <a:pt x="327" y="39"/>
                </a:lnTo>
                <a:lnTo>
                  <a:pt x="326" y="39"/>
                </a:lnTo>
                <a:lnTo>
                  <a:pt x="324" y="37"/>
                </a:lnTo>
                <a:lnTo>
                  <a:pt x="322" y="36"/>
                </a:lnTo>
                <a:lnTo>
                  <a:pt x="321" y="36"/>
                </a:lnTo>
                <a:lnTo>
                  <a:pt x="319" y="34"/>
                </a:lnTo>
                <a:lnTo>
                  <a:pt x="318" y="34"/>
                </a:lnTo>
                <a:lnTo>
                  <a:pt x="316" y="33"/>
                </a:lnTo>
                <a:lnTo>
                  <a:pt x="313" y="31"/>
                </a:lnTo>
                <a:lnTo>
                  <a:pt x="310" y="30"/>
                </a:lnTo>
                <a:lnTo>
                  <a:pt x="307" y="29"/>
                </a:lnTo>
                <a:lnTo>
                  <a:pt x="307" y="28"/>
                </a:lnTo>
                <a:lnTo>
                  <a:pt x="304" y="27"/>
                </a:lnTo>
                <a:lnTo>
                  <a:pt x="301" y="26"/>
                </a:lnTo>
                <a:lnTo>
                  <a:pt x="298" y="25"/>
                </a:lnTo>
                <a:lnTo>
                  <a:pt x="297" y="24"/>
                </a:lnTo>
                <a:lnTo>
                  <a:pt x="295" y="23"/>
                </a:lnTo>
                <a:lnTo>
                  <a:pt x="294" y="23"/>
                </a:lnTo>
                <a:lnTo>
                  <a:pt x="292" y="22"/>
                </a:lnTo>
                <a:lnTo>
                  <a:pt x="291" y="22"/>
                </a:lnTo>
                <a:lnTo>
                  <a:pt x="288" y="21"/>
                </a:lnTo>
                <a:lnTo>
                  <a:pt x="285" y="20"/>
                </a:lnTo>
                <a:lnTo>
                  <a:pt x="284" y="20"/>
                </a:lnTo>
                <a:lnTo>
                  <a:pt x="281" y="19"/>
                </a:lnTo>
                <a:lnTo>
                  <a:pt x="281" y="18"/>
                </a:lnTo>
                <a:lnTo>
                  <a:pt x="278" y="18"/>
                </a:lnTo>
                <a:lnTo>
                  <a:pt x="277" y="17"/>
                </a:lnTo>
                <a:lnTo>
                  <a:pt x="274" y="16"/>
                </a:lnTo>
                <a:lnTo>
                  <a:pt x="271" y="15"/>
                </a:lnTo>
                <a:lnTo>
                  <a:pt x="270" y="15"/>
                </a:lnTo>
                <a:lnTo>
                  <a:pt x="267" y="14"/>
                </a:lnTo>
                <a:lnTo>
                  <a:pt x="264" y="13"/>
                </a:lnTo>
                <a:lnTo>
                  <a:pt x="263" y="13"/>
                </a:lnTo>
                <a:lnTo>
                  <a:pt x="260" y="12"/>
                </a:lnTo>
                <a:lnTo>
                  <a:pt x="259" y="12"/>
                </a:lnTo>
                <a:lnTo>
                  <a:pt x="256" y="11"/>
                </a:lnTo>
                <a:lnTo>
                  <a:pt x="253" y="11"/>
                </a:lnTo>
                <a:lnTo>
                  <a:pt x="252" y="10"/>
                </a:lnTo>
                <a:lnTo>
                  <a:pt x="249" y="10"/>
                </a:lnTo>
                <a:lnTo>
                  <a:pt x="248" y="10"/>
                </a:lnTo>
                <a:lnTo>
                  <a:pt x="245" y="9"/>
                </a:lnTo>
                <a:lnTo>
                  <a:pt x="242" y="8"/>
                </a:lnTo>
                <a:lnTo>
                  <a:pt x="241" y="8"/>
                </a:lnTo>
                <a:lnTo>
                  <a:pt x="238" y="7"/>
                </a:lnTo>
                <a:lnTo>
                  <a:pt x="237" y="7"/>
                </a:lnTo>
                <a:lnTo>
                  <a:pt x="235" y="7"/>
                </a:lnTo>
                <a:lnTo>
                  <a:pt x="234" y="6"/>
                </a:lnTo>
                <a:lnTo>
                  <a:pt x="231" y="6"/>
                </a:lnTo>
                <a:lnTo>
                  <a:pt x="230" y="6"/>
                </a:lnTo>
                <a:lnTo>
                  <a:pt x="227" y="5"/>
                </a:lnTo>
                <a:lnTo>
                  <a:pt x="224" y="5"/>
                </a:lnTo>
                <a:lnTo>
                  <a:pt x="223" y="4"/>
                </a:lnTo>
                <a:lnTo>
                  <a:pt x="220" y="4"/>
                </a:lnTo>
                <a:lnTo>
                  <a:pt x="219" y="4"/>
                </a:lnTo>
                <a:lnTo>
                  <a:pt x="217" y="3"/>
                </a:lnTo>
                <a:lnTo>
                  <a:pt x="216" y="3"/>
                </a:lnTo>
                <a:lnTo>
                  <a:pt x="213" y="3"/>
                </a:lnTo>
                <a:lnTo>
                  <a:pt x="212" y="3"/>
                </a:lnTo>
                <a:lnTo>
                  <a:pt x="210" y="2"/>
                </a:lnTo>
                <a:lnTo>
                  <a:pt x="209" y="2"/>
                </a:lnTo>
                <a:lnTo>
                  <a:pt x="206" y="2"/>
                </a:lnTo>
                <a:lnTo>
                  <a:pt x="203" y="2"/>
                </a:lnTo>
                <a:lnTo>
                  <a:pt x="202" y="2"/>
                </a:lnTo>
                <a:lnTo>
                  <a:pt x="200" y="1"/>
                </a:lnTo>
                <a:lnTo>
                  <a:pt x="199" y="1"/>
                </a:lnTo>
                <a:lnTo>
                  <a:pt x="196" y="1"/>
                </a:lnTo>
                <a:lnTo>
                  <a:pt x="193" y="1"/>
                </a:lnTo>
                <a:lnTo>
                  <a:pt x="192" y="1"/>
                </a:lnTo>
                <a:lnTo>
                  <a:pt x="190" y="1"/>
                </a:lnTo>
                <a:lnTo>
                  <a:pt x="189" y="0"/>
                </a:lnTo>
                <a:lnTo>
                  <a:pt x="187" y="0"/>
                </a:lnTo>
                <a:lnTo>
                  <a:pt x="186" y="0"/>
                </a:lnTo>
                <a:lnTo>
                  <a:pt x="184" y="0"/>
                </a:lnTo>
                <a:lnTo>
                  <a:pt x="183" y="0"/>
                </a:lnTo>
                <a:lnTo>
                  <a:pt x="181" y="0"/>
                </a:lnTo>
                <a:lnTo>
                  <a:pt x="180" y="0"/>
                </a:lnTo>
                <a:lnTo>
                  <a:pt x="178" y="0"/>
                </a:lnTo>
                <a:lnTo>
                  <a:pt x="175" y="0"/>
                </a:lnTo>
                <a:lnTo>
                  <a:pt x="172" y="0"/>
                </a:lnTo>
                <a:lnTo>
                  <a:pt x="170" y="0"/>
                </a:lnTo>
                <a:lnTo>
                  <a:pt x="169" y="0"/>
                </a:lnTo>
                <a:lnTo>
                  <a:pt x="167" y="0"/>
                </a:lnTo>
                <a:lnTo>
                  <a:pt x="166" y="0"/>
                </a:lnTo>
                <a:lnTo>
                  <a:pt x="164" y="0"/>
                </a:lnTo>
                <a:lnTo>
                  <a:pt x="163" y="0"/>
                </a:lnTo>
                <a:lnTo>
                  <a:pt x="161" y="0"/>
                </a:lnTo>
                <a:lnTo>
                  <a:pt x="160" y="1"/>
                </a:lnTo>
                <a:lnTo>
                  <a:pt x="158" y="1"/>
                </a:lnTo>
                <a:lnTo>
                  <a:pt x="157" y="1"/>
                </a:lnTo>
                <a:lnTo>
                  <a:pt x="154" y="1"/>
                </a:lnTo>
                <a:lnTo>
                  <a:pt x="151" y="1"/>
                </a:lnTo>
                <a:lnTo>
                  <a:pt x="150" y="1"/>
                </a:lnTo>
                <a:lnTo>
                  <a:pt x="148" y="2"/>
                </a:lnTo>
                <a:lnTo>
                  <a:pt x="147" y="2"/>
                </a:lnTo>
                <a:lnTo>
                  <a:pt x="144" y="2"/>
                </a:lnTo>
                <a:lnTo>
                  <a:pt x="141" y="2"/>
                </a:lnTo>
                <a:lnTo>
                  <a:pt x="140" y="2"/>
                </a:lnTo>
                <a:lnTo>
                  <a:pt x="138" y="3"/>
                </a:lnTo>
                <a:lnTo>
                  <a:pt x="137" y="3"/>
                </a:lnTo>
                <a:lnTo>
                  <a:pt x="134" y="3"/>
                </a:lnTo>
                <a:lnTo>
                  <a:pt x="133" y="3"/>
                </a:lnTo>
                <a:lnTo>
                  <a:pt x="131" y="4"/>
                </a:lnTo>
                <a:lnTo>
                  <a:pt x="130" y="4"/>
                </a:lnTo>
                <a:lnTo>
                  <a:pt x="127" y="4"/>
                </a:lnTo>
                <a:lnTo>
                  <a:pt x="126" y="5"/>
                </a:lnTo>
                <a:lnTo>
                  <a:pt x="123" y="5"/>
                </a:lnTo>
                <a:lnTo>
                  <a:pt x="120" y="6"/>
                </a:lnTo>
                <a:lnTo>
                  <a:pt x="119" y="6"/>
                </a:lnTo>
                <a:lnTo>
                  <a:pt x="116" y="6"/>
                </a:lnTo>
                <a:lnTo>
                  <a:pt x="115" y="7"/>
                </a:lnTo>
                <a:lnTo>
                  <a:pt x="113" y="7"/>
                </a:lnTo>
                <a:lnTo>
                  <a:pt x="112" y="7"/>
                </a:lnTo>
                <a:lnTo>
                  <a:pt x="109" y="8"/>
                </a:lnTo>
                <a:lnTo>
                  <a:pt x="108" y="8"/>
                </a:lnTo>
                <a:lnTo>
                  <a:pt x="105" y="9"/>
                </a:lnTo>
                <a:lnTo>
                  <a:pt x="102" y="10"/>
                </a:lnTo>
                <a:lnTo>
                  <a:pt x="101" y="10"/>
                </a:lnTo>
                <a:lnTo>
                  <a:pt x="98" y="10"/>
                </a:lnTo>
                <a:lnTo>
                  <a:pt x="97" y="11"/>
                </a:lnTo>
                <a:lnTo>
                  <a:pt x="94" y="11"/>
                </a:lnTo>
                <a:lnTo>
                  <a:pt x="91" y="12"/>
                </a:lnTo>
                <a:lnTo>
                  <a:pt x="90" y="12"/>
                </a:lnTo>
                <a:lnTo>
                  <a:pt x="87" y="13"/>
                </a:lnTo>
                <a:lnTo>
                  <a:pt x="86" y="13"/>
                </a:lnTo>
                <a:lnTo>
                  <a:pt x="83" y="14"/>
                </a:lnTo>
                <a:lnTo>
                  <a:pt x="80" y="15"/>
                </a:lnTo>
                <a:lnTo>
                  <a:pt x="79" y="15"/>
                </a:lnTo>
                <a:lnTo>
                  <a:pt x="76" y="16"/>
                </a:lnTo>
                <a:lnTo>
                  <a:pt x="73" y="17"/>
                </a:lnTo>
                <a:lnTo>
                  <a:pt x="72" y="18"/>
                </a:lnTo>
                <a:lnTo>
                  <a:pt x="69" y="18"/>
                </a:lnTo>
                <a:lnTo>
                  <a:pt x="69" y="19"/>
                </a:lnTo>
                <a:lnTo>
                  <a:pt x="66" y="20"/>
                </a:lnTo>
                <a:lnTo>
                  <a:pt x="65" y="20"/>
                </a:lnTo>
                <a:lnTo>
                  <a:pt x="62" y="21"/>
                </a:lnTo>
                <a:lnTo>
                  <a:pt x="59" y="22"/>
                </a:lnTo>
                <a:lnTo>
                  <a:pt x="58" y="22"/>
                </a:lnTo>
                <a:lnTo>
                  <a:pt x="56" y="23"/>
                </a:lnTo>
                <a:lnTo>
                  <a:pt x="55" y="23"/>
                </a:lnTo>
                <a:lnTo>
                  <a:pt x="53" y="24"/>
                </a:lnTo>
                <a:lnTo>
                  <a:pt x="52" y="25"/>
                </a:lnTo>
                <a:lnTo>
                  <a:pt x="49" y="26"/>
                </a:lnTo>
                <a:lnTo>
                  <a:pt x="46" y="27"/>
                </a:lnTo>
                <a:lnTo>
                  <a:pt x="43" y="28"/>
                </a:lnTo>
                <a:lnTo>
                  <a:pt x="43" y="29"/>
                </a:lnTo>
                <a:lnTo>
                  <a:pt x="40" y="30"/>
                </a:lnTo>
                <a:lnTo>
                  <a:pt x="37" y="31"/>
                </a:lnTo>
                <a:lnTo>
                  <a:pt x="34" y="33"/>
                </a:lnTo>
                <a:lnTo>
                  <a:pt x="32" y="34"/>
                </a:lnTo>
                <a:lnTo>
                  <a:pt x="31" y="34"/>
                </a:lnTo>
                <a:lnTo>
                  <a:pt x="29" y="36"/>
                </a:lnTo>
                <a:lnTo>
                  <a:pt x="28" y="36"/>
                </a:lnTo>
                <a:lnTo>
                  <a:pt x="26" y="37"/>
                </a:lnTo>
                <a:lnTo>
                  <a:pt x="24" y="39"/>
                </a:lnTo>
                <a:lnTo>
                  <a:pt x="23" y="39"/>
                </a:lnTo>
                <a:lnTo>
                  <a:pt x="22" y="40"/>
                </a:lnTo>
                <a:lnTo>
                  <a:pt x="21" y="40"/>
                </a:lnTo>
                <a:lnTo>
                  <a:pt x="19" y="42"/>
                </a:lnTo>
                <a:lnTo>
                  <a:pt x="17" y="43"/>
                </a:lnTo>
                <a:lnTo>
                  <a:pt x="17" y="44"/>
                </a:lnTo>
                <a:lnTo>
                  <a:pt x="15" y="45"/>
                </a:lnTo>
                <a:lnTo>
                  <a:pt x="13" y="47"/>
                </a:lnTo>
                <a:lnTo>
                  <a:pt x="11" y="48"/>
                </a:lnTo>
                <a:lnTo>
                  <a:pt x="11" y="49"/>
                </a:lnTo>
                <a:lnTo>
                  <a:pt x="10" y="50"/>
                </a:lnTo>
                <a:lnTo>
                  <a:pt x="9" y="50"/>
                </a:lnTo>
                <a:lnTo>
                  <a:pt x="8" y="52"/>
                </a:lnTo>
                <a:lnTo>
                  <a:pt x="6" y="53"/>
                </a:lnTo>
                <a:lnTo>
                  <a:pt x="6" y="54"/>
                </a:lnTo>
                <a:lnTo>
                  <a:pt x="5" y="55"/>
                </a:lnTo>
                <a:lnTo>
                  <a:pt x="4" y="57"/>
                </a:lnTo>
                <a:lnTo>
                  <a:pt x="3" y="59"/>
                </a:lnTo>
                <a:lnTo>
                  <a:pt x="2" y="60"/>
                </a:lnTo>
                <a:lnTo>
                  <a:pt x="2" y="61"/>
                </a:lnTo>
                <a:lnTo>
                  <a:pt x="1" y="62"/>
                </a:lnTo>
                <a:lnTo>
                  <a:pt x="1" y="63"/>
                </a:lnTo>
                <a:lnTo>
                  <a:pt x="1" y="64"/>
                </a:lnTo>
                <a:lnTo>
                  <a:pt x="1" y="65"/>
                </a:lnTo>
                <a:lnTo>
                  <a:pt x="0" y="66"/>
                </a:lnTo>
                <a:lnTo>
                  <a:pt x="0" y="68"/>
                </a:lnTo>
                <a:lnTo>
                  <a:pt x="0" y="7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KZ"/>
          </a:p>
        </p:txBody>
      </p:sp>
      <p:sp>
        <p:nvSpPr>
          <p:cNvPr id="14450" name="Rectangle 116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9FB67CF5-544E-AF62-0639-F3D7FDAAF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4238" y="4210050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200">
                <a:solidFill>
                  <a:srgbClr val="000000"/>
                </a:solidFill>
              </a:rPr>
              <a:t>_</a:t>
            </a:r>
            <a:endParaRPr lang="ru-RU" altLang="ru-RU" sz="2800"/>
          </a:p>
        </p:txBody>
      </p:sp>
      <p:sp>
        <p:nvSpPr>
          <p:cNvPr id="14451" name="Rectangle 117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68AB463B-D05E-CEE6-70D9-34512C7B6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1425" y="4294188"/>
            <a:ext cx="8976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200">
                <a:solidFill>
                  <a:srgbClr val="000000"/>
                </a:solidFill>
              </a:rPr>
              <a:t>+</a:t>
            </a:r>
            <a:endParaRPr lang="ru-RU" altLang="ru-RU" sz="2800"/>
          </a:p>
        </p:txBody>
      </p:sp>
      <p:sp>
        <p:nvSpPr>
          <p:cNvPr id="14452" name="Freeform 118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5E3A1CD7-4F9B-026B-2315-F9C02428A9F8}"/>
              </a:ext>
            </a:extLst>
          </p:cNvPr>
          <p:cNvSpPr>
            <a:spLocks/>
          </p:cNvSpPr>
          <p:nvPr/>
        </p:nvSpPr>
        <p:spPr bwMode="auto">
          <a:xfrm rot="16050242">
            <a:off x="7501732" y="4814094"/>
            <a:ext cx="552450" cy="220663"/>
          </a:xfrm>
          <a:custGeom>
            <a:avLst/>
            <a:gdLst>
              <a:gd name="T0" fmla="*/ 2147483646 w 350"/>
              <a:gd name="T1" fmla="*/ 2147483646 h 140"/>
              <a:gd name="T2" fmla="*/ 2147483646 w 350"/>
              <a:gd name="T3" fmla="*/ 2147483646 h 140"/>
              <a:gd name="T4" fmla="*/ 2147483646 w 350"/>
              <a:gd name="T5" fmla="*/ 2147483646 h 140"/>
              <a:gd name="T6" fmla="*/ 2147483646 w 350"/>
              <a:gd name="T7" fmla="*/ 2147483646 h 140"/>
              <a:gd name="T8" fmla="*/ 2147483646 w 350"/>
              <a:gd name="T9" fmla="*/ 2147483646 h 140"/>
              <a:gd name="T10" fmla="*/ 2147483646 w 350"/>
              <a:gd name="T11" fmla="*/ 2147483646 h 140"/>
              <a:gd name="T12" fmla="*/ 2147483646 w 350"/>
              <a:gd name="T13" fmla="*/ 2147483646 h 140"/>
              <a:gd name="T14" fmla="*/ 2147483646 w 350"/>
              <a:gd name="T15" fmla="*/ 2147483646 h 140"/>
              <a:gd name="T16" fmla="*/ 2147483646 w 350"/>
              <a:gd name="T17" fmla="*/ 2147483646 h 140"/>
              <a:gd name="T18" fmla="*/ 2147483646 w 350"/>
              <a:gd name="T19" fmla="*/ 2147483646 h 140"/>
              <a:gd name="T20" fmla="*/ 2147483646 w 350"/>
              <a:gd name="T21" fmla="*/ 2147483646 h 140"/>
              <a:gd name="T22" fmla="*/ 2147483646 w 350"/>
              <a:gd name="T23" fmla="*/ 2147483646 h 140"/>
              <a:gd name="T24" fmla="*/ 2147483646 w 350"/>
              <a:gd name="T25" fmla="*/ 2147483646 h 140"/>
              <a:gd name="T26" fmla="*/ 2147483646 w 350"/>
              <a:gd name="T27" fmla="*/ 2147483646 h 140"/>
              <a:gd name="T28" fmla="*/ 2147483646 w 350"/>
              <a:gd name="T29" fmla="*/ 2147483646 h 140"/>
              <a:gd name="T30" fmla="*/ 2147483646 w 350"/>
              <a:gd name="T31" fmla="*/ 2147483646 h 140"/>
              <a:gd name="T32" fmla="*/ 2147483646 w 350"/>
              <a:gd name="T33" fmla="*/ 2147483646 h 140"/>
              <a:gd name="T34" fmla="*/ 2147483646 w 350"/>
              <a:gd name="T35" fmla="*/ 2147483646 h 140"/>
              <a:gd name="T36" fmla="*/ 2147483646 w 350"/>
              <a:gd name="T37" fmla="*/ 2147483646 h 140"/>
              <a:gd name="T38" fmla="*/ 2147483646 w 350"/>
              <a:gd name="T39" fmla="*/ 2147483646 h 140"/>
              <a:gd name="T40" fmla="*/ 2147483646 w 350"/>
              <a:gd name="T41" fmla="*/ 2147483646 h 140"/>
              <a:gd name="T42" fmla="*/ 2147483646 w 350"/>
              <a:gd name="T43" fmla="*/ 2147483646 h 140"/>
              <a:gd name="T44" fmla="*/ 2147483646 w 350"/>
              <a:gd name="T45" fmla="*/ 2147483646 h 140"/>
              <a:gd name="T46" fmla="*/ 2147483646 w 350"/>
              <a:gd name="T47" fmla="*/ 2147483646 h 140"/>
              <a:gd name="T48" fmla="*/ 2147483646 w 350"/>
              <a:gd name="T49" fmla="*/ 2147483646 h 140"/>
              <a:gd name="T50" fmla="*/ 2147483646 w 350"/>
              <a:gd name="T51" fmla="*/ 2147483646 h 140"/>
              <a:gd name="T52" fmla="*/ 2147483646 w 350"/>
              <a:gd name="T53" fmla="*/ 2147483646 h 140"/>
              <a:gd name="T54" fmla="*/ 2147483646 w 350"/>
              <a:gd name="T55" fmla="*/ 2147483646 h 140"/>
              <a:gd name="T56" fmla="*/ 2147483646 w 350"/>
              <a:gd name="T57" fmla="*/ 2147483646 h 140"/>
              <a:gd name="T58" fmla="*/ 2147483646 w 350"/>
              <a:gd name="T59" fmla="*/ 2147483646 h 140"/>
              <a:gd name="T60" fmla="*/ 2147483646 w 350"/>
              <a:gd name="T61" fmla="*/ 2147483646 h 140"/>
              <a:gd name="T62" fmla="*/ 2147483646 w 350"/>
              <a:gd name="T63" fmla="*/ 2147483646 h 140"/>
              <a:gd name="T64" fmla="*/ 2147483646 w 350"/>
              <a:gd name="T65" fmla="*/ 2147483646 h 140"/>
              <a:gd name="T66" fmla="*/ 2147483646 w 350"/>
              <a:gd name="T67" fmla="*/ 2147483646 h 140"/>
              <a:gd name="T68" fmla="*/ 2147483646 w 350"/>
              <a:gd name="T69" fmla="*/ 2147483646 h 140"/>
              <a:gd name="T70" fmla="*/ 2147483646 w 350"/>
              <a:gd name="T71" fmla="*/ 2147483646 h 140"/>
              <a:gd name="T72" fmla="*/ 2147483646 w 350"/>
              <a:gd name="T73" fmla="*/ 2147483646 h 140"/>
              <a:gd name="T74" fmla="*/ 2147483646 w 350"/>
              <a:gd name="T75" fmla="*/ 2147483646 h 140"/>
              <a:gd name="T76" fmla="*/ 2147483646 w 350"/>
              <a:gd name="T77" fmla="*/ 2147483646 h 140"/>
              <a:gd name="T78" fmla="*/ 2147483646 w 350"/>
              <a:gd name="T79" fmla="*/ 2147483646 h 140"/>
              <a:gd name="T80" fmla="*/ 2147483646 w 350"/>
              <a:gd name="T81" fmla="*/ 2147483646 h 140"/>
              <a:gd name="T82" fmla="*/ 2147483646 w 350"/>
              <a:gd name="T83" fmla="*/ 0 h 140"/>
              <a:gd name="T84" fmla="*/ 2147483646 w 350"/>
              <a:gd name="T85" fmla="*/ 0 h 140"/>
              <a:gd name="T86" fmla="*/ 2147483646 w 350"/>
              <a:gd name="T87" fmla="*/ 2147483646 h 140"/>
              <a:gd name="T88" fmla="*/ 2147483646 w 350"/>
              <a:gd name="T89" fmla="*/ 2147483646 h 140"/>
              <a:gd name="T90" fmla="*/ 2147483646 w 350"/>
              <a:gd name="T91" fmla="*/ 2147483646 h 140"/>
              <a:gd name="T92" fmla="*/ 2147483646 w 350"/>
              <a:gd name="T93" fmla="*/ 2147483646 h 140"/>
              <a:gd name="T94" fmla="*/ 2147483646 w 350"/>
              <a:gd name="T95" fmla="*/ 2147483646 h 140"/>
              <a:gd name="T96" fmla="*/ 2147483646 w 350"/>
              <a:gd name="T97" fmla="*/ 2147483646 h 140"/>
              <a:gd name="T98" fmla="*/ 2147483646 w 350"/>
              <a:gd name="T99" fmla="*/ 2147483646 h 140"/>
              <a:gd name="T100" fmla="*/ 2147483646 w 350"/>
              <a:gd name="T101" fmla="*/ 2147483646 h 140"/>
              <a:gd name="T102" fmla="*/ 2147483646 w 350"/>
              <a:gd name="T103" fmla="*/ 2147483646 h 140"/>
              <a:gd name="T104" fmla="*/ 2147483646 w 350"/>
              <a:gd name="T105" fmla="*/ 2147483646 h 140"/>
              <a:gd name="T106" fmla="*/ 2147483646 w 350"/>
              <a:gd name="T107" fmla="*/ 2147483646 h 140"/>
              <a:gd name="T108" fmla="*/ 2147483646 w 350"/>
              <a:gd name="T109" fmla="*/ 2147483646 h 140"/>
              <a:gd name="T110" fmla="*/ 2147483646 w 350"/>
              <a:gd name="T111" fmla="*/ 2147483646 h 140"/>
              <a:gd name="T112" fmla="*/ 0 w 350"/>
              <a:gd name="T113" fmla="*/ 2147483646 h 1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50"/>
              <a:gd name="T172" fmla="*/ 0 h 140"/>
              <a:gd name="T173" fmla="*/ 350 w 350"/>
              <a:gd name="T174" fmla="*/ 140 h 14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50" h="140">
                <a:moveTo>
                  <a:pt x="0" y="70"/>
                </a:moveTo>
                <a:lnTo>
                  <a:pt x="0" y="70"/>
                </a:lnTo>
                <a:lnTo>
                  <a:pt x="0" y="72"/>
                </a:lnTo>
                <a:lnTo>
                  <a:pt x="0" y="74"/>
                </a:lnTo>
                <a:lnTo>
                  <a:pt x="1" y="75"/>
                </a:lnTo>
                <a:lnTo>
                  <a:pt x="1" y="76"/>
                </a:lnTo>
                <a:lnTo>
                  <a:pt x="1" y="77"/>
                </a:lnTo>
                <a:lnTo>
                  <a:pt x="1" y="78"/>
                </a:lnTo>
                <a:lnTo>
                  <a:pt x="2" y="79"/>
                </a:lnTo>
                <a:lnTo>
                  <a:pt x="2" y="80"/>
                </a:lnTo>
                <a:lnTo>
                  <a:pt x="3" y="81"/>
                </a:lnTo>
                <a:lnTo>
                  <a:pt x="4" y="83"/>
                </a:lnTo>
                <a:lnTo>
                  <a:pt x="5" y="85"/>
                </a:lnTo>
                <a:lnTo>
                  <a:pt x="6" y="86"/>
                </a:lnTo>
                <a:lnTo>
                  <a:pt x="6" y="87"/>
                </a:lnTo>
                <a:lnTo>
                  <a:pt x="8" y="88"/>
                </a:lnTo>
                <a:lnTo>
                  <a:pt x="9" y="90"/>
                </a:lnTo>
                <a:lnTo>
                  <a:pt x="10" y="90"/>
                </a:lnTo>
                <a:lnTo>
                  <a:pt x="11" y="91"/>
                </a:lnTo>
                <a:lnTo>
                  <a:pt x="11" y="92"/>
                </a:lnTo>
                <a:lnTo>
                  <a:pt x="13" y="93"/>
                </a:lnTo>
                <a:lnTo>
                  <a:pt x="15" y="95"/>
                </a:lnTo>
                <a:lnTo>
                  <a:pt x="17" y="96"/>
                </a:lnTo>
                <a:lnTo>
                  <a:pt x="17" y="97"/>
                </a:lnTo>
                <a:lnTo>
                  <a:pt x="19" y="98"/>
                </a:lnTo>
                <a:lnTo>
                  <a:pt x="21" y="100"/>
                </a:lnTo>
                <a:lnTo>
                  <a:pt x="22" y="100"/>
                </a:lnTo>
                <a:lnTo>
                  <a:pt x="23" y="101"/>
                </a:lnTo>
                <a:lnTo>
                  <a:pt x="24" y="101"/>
                </a:lnTo>
                <a:lnTo>
                  <a:pt x="26" y="103"/>
                </a:lnTo>
                <a:lnTo>
                  <a:pt x="28" y="104"/>
                </a:lnTo>
                <a:lnTo>
                  <a:pt x="29" y="104"/>
                </a:lnTo>
                <a:lnTo>
                  <a:pt x="31" y="106"/>
                </a:lnTo>
                <a:lnTo>
                  <a:pt x="32" y="106"/>
                </a:lnTo>
                <a:lnTo>
                  <a:pt x="34" y="107"/>
                </a:lnTo>
                <a:lnTo>
                  <a:pt x="37" y="109"/>
                </a:lnTo>
                <a:lnTo>
                  <a:pt x="40" y="110"/>
                </a:lnTo>
                <a:lnTo>
                  <a:pt x="43" y="111"/>
                </a:lnTo>
                <a:lnTo>
                  <a:pt x="43" y="112"/>
                </a:lnTo>
                <a:lnTo>
                  <a:pt x="46" y="113"/>
                </a:lnTo>
                <a:lnTo>
                  <a:pt x="49" y="114"/>
                </a:lnTo>
                <a:lnTo>
                  <a:pt x="52" y="115"/>
                </a:lnTo>
                <a:lnTo>
                  <a:pt x="53" y="116"/>
                </a:lnTo>
                <a:lnTo>
                  <a:pt x="55" y="117"/>
                </a:lnTo>
                <a:lnTo>
                  <a:pt x="56" y="117"/>
                </a:lnTo>
                <a:lnTo>
                  <a:pt x="58" y="118"/>
                </a:lnTo>
                <a:lnTo>
                  <a:pt x="59" y="118"/>
                </a:lnTo>
                <a:lnTo>
                  <a:pt x="62" y="119"/>
                </a:lnTo>
                <a:lnTo>
                  <a:pt x="65" y="120"/>
                </a:lnTo>
                <a:lnTo>
                  <a:pt x="66" y="120"/>
                </a:lnTo>
                <a:lnTo>
                  <a:pt x="69" y="121"/>
                </a:lnTo>
                <a:lnTo>
                  <a:pt x="69" y="122"/>
                </a:lnTo>
                <a:lnTo>
                  <a:pt x="72" y="122"/>
                </a:lnTo>
                <a:lnTo>
                  <a:pt x="73" y="123"/>
                </a:lnTo>
                <a:lnTo>
                  <a:pt x="76" y="124"/>
                </a:lnTo>
                <a:lnTo>
                  <a:pt x="79" y="125"/>
                </a:lnTo>
                <a:lnTo>
                  <a:pt x="80" y="125"/>
                </a:lnTo>
                <a:lnTo>
                  <a:pt x="83" y="126"/>
                </a:lnTo>
                <a:lnTo>
                  <a:pt x="86" y="127"/>
                </a:lnTo>
                <a:lnTo>
                  <a:pt x="87" y="127"/>
                </a:lnTo>
                <a:lnTo>
                  <a:pt x="90" y="128"/>
                </a:lnTo>
                <a:lnTo>
                  <a:pt x="91" y="128"/>
                </a:lnTo>
                <a:lnTo>
                  <a:pt x="94" y="129"/>
                </a:lnTo>
                <a:lnTo>
                  <a:pt x="97" y="129"/>
                </a:lnTo>
                <a:lnTo>
                  <a:pt x="98" y="130"/>
                </a:lnTo>
                <a:lnTo>
                  <a:pt x="101" y="130"/>
                </a:lnTo>
                <a:lnTo>
                  <a:pt x="102" y="130"/>
                </a:lnTo>
                <a:lnTo>
                  <a:pt x="105" y="131"/>
                </a:lnTo>
                <a:lnTo>
                  <a:pt x="108" y="132"/>
                </a:lnTo>
                <a:lnTo>
                  <a:pt x="109" y="132"/>
                </a:lnTo>
                <a:lnTo>
                  <a:pt x="112" y="133"/>
                </a:lnTo>
                <a:lnTo>
                  <a:pt x="113" y="133"/>
                </a:lnTo>
                <a:lnTo>
                  <a:pt x="115" y="133"/>
                </a:lnTo>
                <a:lnTo>
                  <a:pt x="116" y="134"/>
                </a:lnTo>
                <a:lnTo>
                  <a:pt x="119" y="134"/>
                </a:lnTo>
                <a:lnTo>
                  <a:pt x="120" y="134"/>
                </a:lnTo>
                <a:lnTo>
                  <a:pt x="123" y="135"/>
                </a:lnTo>
                <a:lnTo>
                  <a:pt x="126" y="135"/>
                </a:lnTo>
                <a:lnTo>
                  <a:pt x="127" y="136"/>
                </a:lnTo>
                <a:lnTo>
                  <a:pt x="130" y="136"/>
                </a:lnTo>
                <a:lnTo>
                  <a:pt x="131" y="136"/>
                </a:lnTo>
                <a:lnTo>
                  <a:pt x="133" y="137"/>
                </a:lnTo>
                <a:lnTo>
                  <a:pt x="134" y="137"/>
                </a:lnTo>
                <a:lnTo>
                  <a:pt x="137" y="137"/>
                </a:lnTo>
                <a:lnTo>
                  <a:pt x="138" y="137"/>
                </a:lnTo>
                <a:lnTo>
                  <a:pt x="140" y="137"/>
                </a:lnTo>
                <a:lnTo>
                  <a:pt x="141" y="138"/>
                </a:lnTo>
                <a:lnTo>
                  <a:pt x="144" y="138"/>
                </a:lnTo>
                <a:lnTo>
                  <a:pt x="147" y="138"/>
                </a:lnTo>
                <a:lnTo>
                  <a:pt x="148" y="138"/>
                </a:lnTo>
                <a:lnTo>
                  <a:pt x="150" y="139"/>
                </a:lnTo>
                <a:lnTo>
                  <a:pt x="151" y="139"/>
                </a:lnTo>
                <a:lnTo>
                  <a:pt x="154" y="139"/>
                </a:lnTo>
                <a:lnTo>
                  <a:pt x="157" y="139"/>
                </a:lnTo>
                <a:lnTo>
                  <a:pt x="158" y="139"/>
                </a:lnTo>
                <a:lnTo>
                  <a:pt x="160" y="139"/>
                </a:lnTo>
                <a:lnTo>
                  <a:pt x="161" y="140"/>
                </a:lnTo>
                <a:lnTo>
                  <a:pt x="163" y="140"/>
                </a:lnTo>
                <a:lnTo>
                  <a:pt x="164" y="140"/>
                </a:lnTo>
                <a:lnTo>
                  <a:pt x="166" y="140"/>
                </a:lnTo>
                <a:lnTo>
                  <a:pt x="167" y="140"/>
                </a:lnTo>
                <a:lnTo>
                  <a:pt x="169" y="140"/>
                </a:lnTo>
                <a:lnTo>
                  <a:pt x="170" y="140"/>
                </a:lnTo>
                <a:lnTo>
                  <a:pt x="172" y="140"/>
                </a:lnTo>
                <a:lnTo>
                  <a:pt x="175" y="140"/>
                </a:lnTo>
                <a:lnTo>
                  <a:pt x="178" y="140"/>
                </a:lnTo>
                <a:lnTo>
                  <a:pt x="180" y="140"/>
                </a:lnTo>
                <a:lnTo>
                  <a:pt x="181" y="140"/>
                </a:lnTo>
                <a:lnTo>
                  <a:pt x="183" y="140"/>
                </a:lnTo>
                <a:lnTo>
                  <a:pt x="184" y="140"/>
                </a:lnTo>
                <a:lnTo>
                  <a:pt x="186" y="140"/>
                </a:lnTo>
                <a:lnTo>
                  <a:pt x="187" y="140"/>
                </a:lnTo>
                <a:lnTo>
                  <a:pt x="189" y="140"/>
                </a:lnTo>
                <a:lnTo>
                  <a:pt x="190" y="139"/>
                </a:lnTo>
                <a:lnTo>
                  <a:pt x="192" y="139"/>
                </a:lnTo>
                <a:lnTo>
                  <a:pt x="193" y="139"/>
                </a:lnTo>
                <a:lnTo>
                  <a:pt x="196" y="139"/>
                </a:lnTo>
                <a:lnTo>
                  <a:pt x="199" y="139"/>
                </a:lnTo>
                <a:lnTo>
                  <a:pt x="200" y="139"/>
                </a:lnTo>
                <a:lnTo>
                  <a:pt x="202" y="138"/>
                </a:lnTo>
                <a:lnTo>
                  <a:pt x="203" y="138"/>
                </a:lnTo>
                <a:lnTo>
                  <a:pt x="206" y="138"/>
                </a:lnTo>
                <a:lnTo>
                  <a:pt x="209" y="138"/>
                </a:lnTo>
                <a:lnTo>
                  <a:pt x="210" y="137"/>
                </a:lnTo>
                <a:lnTo>
                  <a:pt x="212" y="137"/>
                </a:lnTo>
                <a:lnTo>
                  <a:pt x="213" y="137"/>
                </a:lnTo>
                <a:lnTo>
                  <a:pt x="216" y="137"/>
                </a:lnTo>
                <a:lnTo>
                  <a:pt x="217" y="137"/>
                </a:lnTo>
                <a:lnTo>
                  <a:pt x="219" y="136"/>
                </a:lnTo>
                <a:lnTo>
                  <a:pt x="220" y="136"/>
                </a:lnTo>
                <a:lnTo>
                  <a:pt x="223" y="136"/>
                </a:lnTo>
                <a:lnTo>
                  <a:pt x="224" y="135"/>
                </a:lnTo>
                <a:lnTo>
                  <a:pt x="227" y="135"/>
                </a:lnTo>
                <a:lnTo>
                  <a:pt x="230" y="134"/>
                </a:lnTo>
                <a:lnTo>
                  <a:pt x="231" y="134"/>
                </a:lnTo>
                <a:lnTo>
                  <a:pt x="234" y="134"/>
                </a:lnTo>
                <a:lnTo>
                  <a:pt x="235" y="133"/>
                </a:lnTo>
                <a:lnTo>
                  <a:pt x="237" y="133"/>
                </a:lnTo>
                <a:lnTo>
                  <a:pt x="238" y="133"/>
                </a:lnTo>
                <a:lnTo>
                  <a:pt x="241" y="132"/>
                </a:lnTo>
                <a:lnTo>
                  <a:pt x="242" y="132"/>
                </a:lnTo>
                <a:lnTo>
                  <a:pt x="245" y="131"/>
                </a:lnTo>
                <a:lnTo>
                  <a:pt x="248" y="130"/>
                </a:lnTo>
                <a:lnTo>
                  <a:pt x="249" y="130"/>
                </a:lnTo>
                <a:lnTo>
                  <a:pt x="252" y="130"/>
                </a:lnTo>
                <a:lnTo>
                  <a:pt x="253" y="129"/>
                </a:lnTo>
                <a:lnTo>
                  <a:pt x="256" y="129"/>
                </a:lnTo>
                <a:lnTo>
                  <a:pt x="259" y="128"/>
                </a:lnTo>
                <a:lnTo>
                  <a:pt x="260" y="128"/>
                </a:lnTo>
                <a:lnTo>
                  <a:pt x="263" y="127"/>
                </a:lnTo>
                <a:lnTo>
                  <a:pt x="264" y="127"/>
                </a:lnTo>
                <a:lnTo>
                  <a:pt x="267" y="126"/>
                </a:lnTo>
                <a:lnTo>
                  <a:pt x="270" y="125"/>
                </a:lnTo>
                <a:lnTo>
                  <a:pt x="271" y="125"/>
                </a:lnTo>
                <a:lnTo>
                  <a:pt x="274" y="124"/>
                </a:lnTo>
                <a:lnTo>
                  <a:pt x="277" y="123"/>
                </a:lnTo>
                <a:lnTo>
                  <a:pt x="278" y="122"/>
                </a:lnTo>
                <a:lnTo>
                  <a:pt x="281" y="122"/>
                </a:lnTo>
                <a:lnTo>
                  <a:pt x="281" y="121"/>
                </a:lnTo>
                <a:lnTo>
                  <a:pt x="284" y="120"/>
                </a:lnTo>
                <a:lnTo>
                  <a:pt x="285" y="120"/>
                </a:lnTo>
                <a:lnTo>
                  <a:pt x="288" y="119"/>
                </a:lnTo>
                <a:lnTo>
                  <a:pt x="291" y="118"/>
                </a:lnTo>
                <a:lnTo>
                  <a:pt x="292" y="118"/>
                </a:lnTo>
                <a:lnTo>
                  <a:pt x="294" y="117"/>
                </a:lnTo>
                <a:lnTo>
                  <a:pt x="295" y="117"/>
                </a:lnTo>
                <a:lnTo>
                  <a:pt x="297" y="116"/>
                </a:lnTo>
                <a:lnTo>
                  <a:pt x="298" y="115"/>
                </a:lnTo>
                <a:lnTo>
                  <a:pt x="301" y="114"/>
                </a:lnTo>
                <a:lnTo>
                  <a:pt x="304" y="113"/>
                </a:lnTo>
                <a:lnTo>
                  <a:pt x="307" y="112"/>
                </a:lnTo>
                <a:lnTo>
                  <a:pt x="307" y="111"/>
                </a:lnTo>
                <a:lnTo>
                  <a:pt x="310" y="110"/>
                </a:lnTo>
                <a:lnTo>
                  <a:pt x="313" y="109"/>
                </a:lnTo>
                <a:lnTo>
                  <a:pt x="316" y="107"/>
                </a:lnTo>
                <a:lnTo>
                  <a:pt x="318" y="106"/>
                </a:lnTo>
                <a:lnTo>
                  <a:pt x="319" y="106"/>
                </a:lnTo>
                <a:lnTo>
                  <a:pt x="321" y="104"/>
                </a:lnTo>
                <a:lnTo>
                  <a:pt x="322" y="104"/>
                </a:lnTo>
                <a:lnTo>
                  <a:pt x="324" y="103"/>
                </a:lnTo>
                <a:lnTo>
                  <a:pt x="326" y="101"/>
                </a:lnTo>
                <a:lnTo>
                  <a:pt x="327" y="101"/>
                </a:lnTo>
                <a:lnTo>
                  <a:pt x="328" y="100"/>
                </a:lnTo>
                <a:lnTo>
                  <a:pt x="329" y="100"/>
                </a:lnTo>
                <a:lnTo>
                  <a:pt x="331" y="98"/>
                </a:lnTo>
                <a:lnTo>
                  <a:pt x="333" y="97"/>
                </a:lnTo>
                <a:lnTo>
                  <a:pt x="333" y="96"/>
                </a:lnTo>
                <a:lnTo>
                  <a:pt x="335" y="95"/>
                </a:lnTo>
                <a:lnTo>
                  <a:pt x="337" y="93"/>
                </a:lnTo>
                <a:lnTo>
                  <a:pt x="339" y="92"/>
                </a:lnTo>
                <a:lnTo>
                  <a:pt x="339" y="91"/>
                </a:lnTo>
                <a:lnTo>
                  <a:pt x="340" y="90"/>
                </a:lnTo>
                <a:lnTo>
                  <a:pt x="341" y="90"/>
                </a:lnTo>
                <a:lnTo>
                  <a:pt x="342" y="88"/>
                </a:lnTo>
                <a:lnTo>
                  <a:pt x="344" y="87"/>
                </a:lnTo>
                <a:lnTo>
                  <a:pt x="344" y="86"/>
                </a:lnTo>
                <a:lnTo>
                  <a:pt x="345" y="85"/>
                </a:lnTo>
                <a:lnTo>
                  <a:pt x="346" y="83"/>
                </a:lnTo>
                <a:lnTo>
                  <a:pt x="347" y="81"/>
                </a:lnTo>
                <a:lnTo>
                  <a:pt x="348" y="80"/>
                </a:lnTo>
                <a:lnTo>
                  <a:pt x="348" y="79"/>
                </a:lnTo>
                <a:lnTo>
                  <a:pt x="349" y="78"/>
                </a:lnTo>
                <a:lnTo>
                  <a:pt x="349" y="77"/>
                </a:lnTo>
                <a:lnTo>
                  <a:pt x="349" y="76"/>
                </a:lnTo>
                <a:lnTo>
                  <a:pt x="349" y="75"/>
                </a:lnTo>
                <a:lnTo>
                  <a:pt x="350" y="74"/>
                </a:lnTo>
                <a:lnTo>
                  <a:pt x="350" y="72"/>
                </a:lnTo>
                <a:lnTo>
                  <a:pt x="350" y="70"/>
                </a:lnTo>
                <a:lnTo>
                  <a:pt x="350" y="68"/>
                </a:lnTo>
                <a:lnTo>
                  <a:pt x="350" y="66"/>
                </a:lnTo>
                <a:lnTo>
                  <a:pt x="349" y="65"/>
                </a:lnTo>
                <a:lnTo>
                  <a:pt x="349" y="64"/>
                </a:lnTo>
                <a:lnTo>
                  <a:pt x="349" y="63"/>
                </a:lnTo>
                <a:lnTo>
                  <a:pt x="349" y="62"/>
                </a:lnTo>
                <a:lnTo>
                  <a:pt x="348" y="61"/>
                </a:lnTo>
                <a:lnTo>
                  <a:pt x="348" y="60"/>
                </a:lnTo>
                <a:lnTo>
                  <a:pt x="347" y="59"/>
                </a:lnTo>
                <a:lnTo>
                  <a:pt x="346" y="57"/>
                </a:lnTo>
                <a:lnTo>
                  <a:pt x="345" y="55"/>
                </a:lnTo>
                <a:lnTo>
                  <a:pt x="344" y="54"/>
                </a:lnTo>
                <a:lnTo>
                  <a:pt x="344" y="53"/>
                </a:lnTo>
                <a:lnTo>
                  <a:pt x="342" y="52"/>
                </a:lnTo>
                <a:lnTo>
                  <a:pt x="341" y="50"/>
                </a:lnTo>
                <a:lnTo>
                  <a:pt x="340" y="50"/>
                </a:lnTo>
                <a:lnTo>
                  <a:pt x="339" y="49"/>
                </a:lnTo>
                <a:lnTo>
                  <a:pt x="339" y="48"/>
                </a:lnTo>
                <a:lnTo>
                  <a:pt x="337" y="47"/>
                </a:lnTo>
                <a:lnTo>
                  <a:pt x="335" y="45"/>
                </a:lnTo>
                <a:lnTo>
                  <a:pt x="333" y="44"/>
                </a:lnTo>
                <a:lnTo>
                  <a:pt x="333" y="43"/>
                </a:lnTo>
                <a:lnTo>
                  <a:pt x="331" y="42"/>
                </a:lnTo>
                <a:lnTo>
                  <a:pt x="329" y="40"/>
                </a:lnTo>
                <a:lnTo>
                  <a:pt x="328" y="40"/>
                </a:lnTo>
                <a:lnTo>
                  <a:pt x="327" y="39"/>
                </a:lnTo>
                <a:lnTo>
                  <a:pt x="326" y="39"/>
                </a:lnTo>
                <a:lnTo>
                  <a:pt x="324" y="37"/>
                </a:lnTo>
                <a:lnTo>
                  <a:pt x="322" y="36"/>
                </a:lnTo>
                <a:lnTo>
                  <a:pt x="321" y="36"/>
                </a:lnTo>
                <a:lnTo>
                  <a:pt x="319" y="34"/>
                </a:lnTo>
                <a:lnTo>
                  <a:pt x="318" y="34"/>
                </a:lnTo>
                <a:lnTo>
                  <a:pt x="316" y="33"/>
                </a:lnTo>
                <a:lnTo>
                  <a:pt x="313" y="31"/>
                </a:lnTo>
                <a:lnTo>
                  <a:pt x="310" y="30"/>
                </a:lnTo>
                <a:lnTo>
                  <a:pt x="307" y="29"/>
                </a:lnTo>
                <a:lnTo>
                  <a:pt x="307" y="28"/>
                </a:lnTo>
                <a:lnTo>
                  <a:pt x="304" y="27"/>
                </a:lnTo>
                <a:lnTo>
                  <a:pt x="301" y="26"/>
                </a:lnTo>
                <a:lnTo>
                  <a:pt x="298" y="25"/>
                </a:lnTo>
                <a:lnTo>
                  <a:pt x="297" y="24"/>
                </a:lnTo>
                <a:lnTo>
                  <a:pt x="295" y="23"/>
                </a:lnTo>
                <a:lnTo>
                  <a:pt x="294" y="23"/>
                </a:lnTo>
                <a:lnTo>
                  <a:pt x="292" y="22"/>
                </a:lnTo>
                <a:lnTo>
                  <a:pt x="291" y="22"/>
                </a:lnTo>
                <a:lnTo>
                  <a:pt x="288" y="21"/>
                </a:lnTo>
                <a:lnTo>
                  <a:pt x="285" y="20"/>
                </a:lnTo>
                <a:lnTo>
                  <a:pt x="284" y="20"/>
                </a:lnTo>
                <a:lnTo>
                  <a:pt x="281" y="19"/>
                </a:lnTo>
                <a:lnTo>
                  <a:pt x="281" y="18"/>
                </a:lnTo>
                <a:lnTo>
                  <a:pt x="278" y="18"/>
                </a:lnTo>
                <a:lnTo>
                  <a:pt x="277" y="17"/>
                </a:lnTo>
                <a:lnTo>
                  <a:pt x="274" y="16"/>
                </a:lnTo>
                <a:lnTo>
                  <a:pt x="271" y="15"/>
                </a:lnTo>
                <a:lnTo>
                  <a:pt x="270" y="15"/>
                </a:lnTo>
                <a:lnTo>
                  <a:pt x="267" y="14"/>
                </a:lnTo>
                <a:lnTo>
                  <a:pt x="264" y="13"/>
                </a:lnTo>
                <a:lnTo>
                  <a:pt x="263" y="13"/>
                </a:lnTo>
                <a:lnTo>
                  <a:pt x="260" y="12"/>
                </a:lnTo>
                <a:lnTo>
                  <a:pt x="259" y="12"/>
                </a:lnTo>
                <a:lnTo>
                  <a:pt x="256" y="11"/>
                </a:lnTo>
                <a:lnTo>
                  <a:pt x="253" y="11"/>
                </a:lnTo>
                <a:lnTo>
                  <a:pt x="252" y="10"/>
                </a:lnTo>
                <a:lnTo>
                  <a:pt x="249" y="10"/>
                </a:lnTo>
                <a:lnTo>
                  <a:pt x="248" y="10"/>
                </a:lnTo>
                <a:lnTo>
                  <a:pt x="245" y="9"/>
                </a:lnTo>
                <a:lnTo>
                  <a:pt x="242" y="8"/>
                </a:lnTo>
                <a:lnTo>
                  <a:pt x="241" y="8"/>
                </a:lnTo>
                <a:lnTo>
                  <a:pt x="238" y="7"/>
                </a:lnTo>
                <a:lnTo>
                  <a:pt x="237" y="7"/>
                </a:lnTo>
                <a:lnTo>
                  <a:pt x="235" y="7"/>
                </a:lnTo>
                <a:lnTo>
                  <a:pt x="234" y="6"/>
                </a:lnTo>
                <a:lnTo>
                  <a:pt x="231" y="6"/>
                </a:lnTo>
                <a:lnTo>
                  <a:pt x="230" y="6"/>
                </a:lnTo>
                <a:lnTo>
                  <a:pt x="227" y="5"/>
                </a:lnTo>
                <a:lnTo>
                  <a:pt x="224" y="5"/>
                </a:lnTo>
                <a:lnTo>
                  <a:pt x="223" y="4"/>
                </a:lnTo>
                <a:lnTo>
                  <a:pt x="220" y="4"/>
                </a:lnTo>
                <a:lnTo>
                  <a:pt x="219" y="4"/>
                </a:lnTo>
                <a:lnTo>
                  <a:pt x="217" y="3"/>
                </a:lnTo>
                <a:lnTo>
                  <a:pt x="216" y="3"/>
                </a:lnTo>
                <a:lnTo>
                  <a:pt x="213" y="3"/>
                </a:lnTo>
                <a:lnTo>
                  <a:pt x="212" y="3"/>
                </a:lnTo>
                <a:lnTo>
                  <a:pt x="210" y="2"/>
                </a:lnTo>
                <a:lnTo>
                  <a:pt x="209" y="2"/>
                </a:lnTo>
                <a:lnTo>
                  <a:pt x="206" y="2"/>
                </a:lnTo>
                <a:lnTo>
                  <a:pt x="203" y="2"/>
                </a:lnTo>
                <a:lnTo>
                  <a:pt x="202" y="2"/>
                </a:lnTo>
                <a:lnTo>
                  <a:pt x="200" y="1"/>
                </a:lnTo>
                <a:lnTo>
                  <a:pt x="199" y="1"/>
                </a:lnTo>
                <a:lnTo>
                  <a:pt x="196" y="1"/>
                </a:lnTo>
                <a:lnTo>
                  <a:pt x="193" y="1"/>
                </a:lnTo>
                <a:lnTo>
                  <a:pt x="192" y="1"/>
                </a:lnTo>
                <a:lnTo>
                  <a:pt x="190" y="1"/>
                </a:lnTo>
                <a:lnTo>
                  <a:pt x="189" y="0"/>
                </a:lnTo>
                <a:lnTo>
                  <a:pt x="187" y="0"/>
                </a:lnTo>
                <a:lnTo>
                  <a:pt x="186" y="0"/>
                </a:lnTo>
                <a:lnTo>
                  <a:pt x="184" y="0"/>
                </a:lnTo>
                <a:lnTo>
                  <a:pt x="183" y="0"/>
                </a:lnTo>
                <a:lnTo>
                  <a:pt x="181" y="0"/>
                </a:lnTo>
                <a:lnTo>
                  <a:pt x="180" y="0"/>
                </a:lnTo>
                <a:lnTo>
                  <a:pt x="178" y="0"/>
                </a:lnTo>
                <a:lnTo>
                  <a:pt x="175" y="0"/>
                </a:lnTo>
                <a:lnTo>
                  <a:pt x="172" y="0"/>
                </a:lnTo>
                <a:lnTo>
                  <a:pt x="170" y="0"/>
                </a:lnTo>
                <a:lnTo>
                  <a:pt x="169" y="0"/>
                </a:lnTo>
                <a:lnTo>
                  <a:pt x="167" y="0"/>
                </a:lnTo>
                <a:lnTo>
                  <a:pt x="166" y="0"/>
                </a:lnTo>
                <a:lnTo>
                  <a:pt x="164" y="0"/>
                </a:lnTo>
                <a:lnTo>
                  <a:pt x="163" y="0"/>
                </a:lnTo>
                <a:lnTo>
                  <a:pt x="161" y="0"/>
                </a:lnTo>
                <a:lnTo>
                  <a:pt x="160" y="1"/>
                </a:lnTo>
                <a:lnTo>
                  <a:pt x="158" y="1"/>
                </a:lnTo>
                <a:lnTo>
                  <a:pt x="157" y="1"/>
                </a:lnTo>
                <a:lnTo>
                  <a:pt x="154" y="1"/>
                </a:lnTo>
                <a:lnTo>
                  <a:pt x="151" y="1"/>
                </a:lnTo>
                <a:lnTo>
                  <a:pt x="150" y="1"/>
                </a:lnTo>
                <a:lnTo>
                  <a:pt x="148" y="2"/>
                </a:lnTo>
                <a:lnTo>
                  <a:pt x="147" y="2"/>
                </a:lnTo>
                <a:lnTo>
                  <a:pt x="144" y="2"/>
                </a:lnTo>
                <a:lnTo>
                  <a:pt x="141" y="2"/>
                </a:lnTo>
                <a:lnTo>
                  <a:pt x="140" y="2"/>
                </a:lnTo>
                <a:lnTo>
                  <a:pt x="138" y="3"/>
                </a:lnTo>
                <a:lnTo>
                  <a:pt x="137" y="3"/>
                </a:lnTo>
                <a:lnTo>
                  <a:pt x="134" y="3"/>
                </a:lnTo>
                <a:lnTo>
                  <a:pt x="133" y="3"/>
                </a:lnTo>
                <a:lnTo>
                  <a:pt x="131" y="4"/>
                </a:lnTo>
                <a:lnTo>
                  <a:pt x="130" y="4"/>
                </a:lnTo>
                <a:lnTo>
                  <a:pt x="127" y="4"/>
                </a:lnTo>
                <a:lnTo>
                  <a:pt x="126" y="5"/>
                </a:lnTo>
                <a:lnTo>
                  <a:pt x="123" y="5"/>
                </a:lnTo>
                <a:lnTo>
                  <a:pt x="120" y="6"/>
                </a:lnTo>
                <a:lnTo>
                  <a:pt x="119" y="6"/>
                </a:lnTo>
                <a:lnTo>
                  <a:pt x="116" y="6"/>
                </a:lnTo>
                <a:lnTo>
                  <a:pt x="115" y="7"/>
                </a:lnTo>
                <a:lnTo>
                  <a:pt x="113" y="7"/>
                </a:lnTo>
                <a:lnTo>
                  <a:pt x="112" y="7"/>
                </a:lnTo>
                <a:lnTo>
                  <a:pt x="109" y="8"/>
                </a:lnTo>
                <a:lnTo>
                  <a:pt x="108" y="8"/>
                </a:lnTo>
                <a:lnTo>
                  <a:pt x="105" y="9"/>
                </a:lnTo>
                <a:lnTo>
                  <a:pt x="102" y="10"/>
                </a:lnTo>
                <a:lnTo>
                  <a:pt x="101" y="10"/>
                </a:lnTo>
                <a:lnTo>
                  <a:pt x="98" y="10"/>
                </a:lnTo>
                <a:lnTo>
                  <a:pt x="97" y="11"/>
                </a:lnTo>
                <a:lnTo>
                  <a:pt x="94" y="11"/>
                </a:lnTo>
                <a:lnTo>
                  <a:pt x="91" y="12"/>
                </a:lnTo>
                <a:lnTo>
                  <a:pt x="90" y="12"/>
                </a:lnTo>
                <a:lnTo>
                  <a:pt x="87" y="13"/>
                </a:lnTo>
                <a:lnTo>
                  <a:pt x="86" y="13"/>
                </a:lnTo>
                <a:lnTo>
                  <a:pt x="83" y="14"/>
                </a:lnTo>
                <a:lnTo>
                  <a:pt x="80" y="15"/>
                </a:lnTo>
                <a:lnTo>
                  <a:pt x="79" y="15"/>
                </a:lnTo>
                <a:lnTo>
                  <a:pt x="76" y="16"/>
                </a:lnTo>
                <a:lnTo>
                  <a:pt x="73" y="17"/>
                </a:lnTo>
                <a:lnTo>
                  <a:pt x="72" y="18"/>
                </a:lnTo>
                <a:lnTo>
                  <a:pt x="69" y="18"/>
                </a:lnTo>
                <a:lnTo>
                  <a:pt x="69" y="19"/>
                </a:lnTo>
                <a:lnTo>
                  <a:pt x="66" y="20"/>
                </a:lnTo>
                <a:lnTo>
                  <a:pt x="65" y="20"/>
                </a:lnTo>
                <a:lnTo>
                  <a:pt x="62" y="21"/>
                </a:lnTo>
                <a:lnTo>
                  <a:pt x="59" y="22"/>
                </a:lnTo>
                <a:lnTo>
                  <a:pt x="58" y="22"/>
                </a:lnTo>
                <a:lnTo>
                  <a:pt x="56" y="23"/>
                </a:lnTo>
                <a:lnTo>
                  <a:pt x="55" y="23"/>
                </a:lnTo>
                <a:lnTo>
                  <a:pt x="53" y="24"/>
                </a:lnTo>
                <a:lnTo>
                  <a:pt x="52" y="25"/>
                </a:lnTo>
                <a:lnTo>
                  <a:pt x="49" y="26"/>
                </a:lnTo>
                <a:lnTo>
                  <a:pt x="46" y="27"/>
                </a:lnTo>
                <a:lnTo>
                  <a:pt x="43" y="28"/>
                </a:lnTo>
                <a:lnTo>
                  <a:pt x="43" y="29"/>
                </a:lnTo>
                <a:lnTo>
                  <a:pt x="40" y="30"/>
                </a:lnTo>
                <a:lnTo>
                  <a:pt x="37" y="31"/>
                </a:lnTo>
                <a:lnTo>
                  <a:pt x="34" y="33"/>
                </a:lnTo>
                <a:lnTo>
                  <a:pt x="32" y="34"/>
                </a:lnTo>
                <a:lnTo>
                  <a:pt x="31" y="34"/>
                </a:lnTo>
                <a:lnTo>
                  <a:pt x="29" y="36"/>
                </a:lnTo>
                <a:lnTo>
                  <a:pt x="28" y="36"/>
                </a:lnTo>
                <a:lnTo>
                  <a:pt x="26" y="37"/>
                </a:lnTo>
                <a:lnTo>
                  <a:pt x="24" y="39"/>
                </a:lnTo>
                <a:lnTo>
                  <a:pt x="23" y="39"/>
                </a:lnTo>
                <a:lnTo>
                  <a:pt x="22" y="40"/>
                </a:lnTo>
                <a:lnTo>
                  <a:pt x="21" y="40"/>
                </a:lnTo>
                <a:lnTo>
                  <a:pt x="19" y="42"/>
                </a:lnTo>
                <a:lnTo>
                  <a:pt x="17" y="43"/>
                </a:lnTo>
                <a:lnTo>
                  <a:pt x="17" y="44"/>
                </a:lnTo>
                <a:lnTo>
                  <a:pt x="15" y="45"/>
                </a:lnTo>
                <a:lnTo>
                  <a:pt x="13" y="47"/>
                </a:lnTo>
                <a:lnTo>
                  <a:pt x="11" y="48"/>
                </a:lnTo>
                <a:lnTo>
                  <a:pt x="11" y="49"/>
                </a:lnTo>
                <a:lnTo>
                  <a:pt x="10" y="50"/>
                </a:lnTo>
                <a:lnTo>
                  <a:pt x="9" y="50"/>
                </a:lnTo>
                <a:lnTo>
                  <a:pt x="8" y="52"/>
                </a:lnTo>
                <a:lnTo>
                  <a:pt x="6" y="53"/>
                </a:lnTo>
                <a:lnTo>
                  <a:pt x="6" y="54"/>
                </a:lnTo>
                <a:lnTo>
                  <a:pt x="5" y="55"/>
                </a:lnTo>
                <a:lnTo>
                  <a:pt x="4" y="57"/>
                </a:lnTo>
                <a:lnTo>
                  <a:pt x="3" y="59"/>
                </a:lnTo>
                <a:lnTo>
                  <a:pt x="2" y="60"/>
                </a:lnTo>
                <a:lnTo>
                  <a:pt x="2" y="61"/>
                </a:lnTo>
                <a:lnTo>
                  <a:pt x="1" y="62"/>
                </a:lnTo>
                <a:lnTo>
                  <a:pt x="1" y="63"/>
                </a:lnTo>
                <a:lnTo>
                  <a:pt x="1" y="64"/>
                </a:lnTo>
                <a:lnTo>
                  <a:pt x="1" y="65"/>
                </a:lnTo>
                <a:lnTo>
                  <a:pt x="0" y="66"/>
                </a:lnTo>
                <a:lnTo>
                  <a:pt x="0" y="68"/>
                </a:lnTo>
                <a:lnTo>
                  <a:pt x="0" y="7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KZ"/>
          </a:p>
        </p:txBody>
      </p:sp>
      <p:sp>
        <p:nvSpPr>
          <p:cNvPr id="14453" name="Freeform 119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5F53A5C8-4FED-20C5-52DB-23A996812AEE}"/>
              </a:ext>
            </a:extLst>
          </p:cNvPr>
          <p:cNvSpPr>
            <a:spLocks/>
          </p:cNvSpPr>
          <p:nvPr/>
        </p:nvSpPr>
        <p:spPr bwMode="auto">
          <a:xfrm rot="5400000">
            <a:off x="7912100" y="4813300"/>
            <a:ext cx="552450" cy="222250"/>
          </a:xfrm>
          <a:custGeom>
            <a:avLst/>
            <a:gdLst>
              <a:gd name="T0" fmla="*/ 2147483646 w 350"/>
              <a:gd name="T1" fmla="*/ 2147483646 h 140"/>
              <a:gd name="T2" fmla="*/ 2147483646 w 350"/>
              <a:gd name="T3" fmla="*/ 2147483646 h 140"/>
              <a:gd name="T4" fmla="*/ 2147483646 w 350"/>
              <a:gd name="T5" fmla="*/ 2147483646 h 140"/>
              <a:gd name="T6" fmla="*/ 2147483646 w 350"/>
              <a:gd name="T7" fmla="*/ 2147483646 h 140"/>
              <a:gd name="T8" fmla="*/ 2147483646 w 350"/>
              <a:gd name="T9" fmla="*/ 2147483646 h 140"/>
              <a:gd name="T10" fmla="*/ 2147483646 w 350"/>
              <a:gd name="T11" fmla="*/ 2147483646 h 140"/>
              <a:gd name="T12" fmla="*/ 2147483646 w 350"/>
              <a:gd name="T13" fmla="*/ 2147483646 h 140"/>
              <a:gd name="T14" fmla="*/ 2147483646 w 350"/>
              <a:gd name="T15" fmla="*/ 2147483646 h 140"/>
              <a:gd name="T16" fmla="*/ 2147483646 w 350"/>
              <a:gd name="T17" fmla="*/ 2147483646 h 140"/>
              <a:gd name="T18" fmla="*/ 2147483646 w 350"/>
              <a:gd name="T19" fmla="*/ 2147483646 h 140"/>
              <a:gd name="T20" fmla="*/ 2147483646 w 350"/>
              <a:gd name="T21" fmla="*/ 2147483646 h 140"/>
              <a:gd name="T22" fmla="*/ 2147483646 w 350"/>
              <a:gd name="T23" fmla="*/ 2147483646 h 140"/>
              <a:gd name="T24" fmla="*/ 2147483646 w 350"/>
              <a:gd name="T25" fmla="*/ 2147483646 h 140"/>
              <a:gd name="T26" fmla="*/ 2147483646 w 350"/>
              <a:gd name="T27" fmla="*/ 2147483646 h 140"/>
              <a:gd name="T28" fmla="*/ 2147483646 w 350"/>
              <a:gd name="T29" fmla="*/ 2147483646 h 140"/>
              <a:gd name="T30" fmla="*/ 2147483646 w 350"/>
              <a:gd name="T31" fmla="*/ 2147483646 h 140"/>
              <a:gd name="T32" fmla="*/ 2147483646 w 350"/>
              <a:gd name="T33" fmla="*/ 2147483646 h 140"/>
              <a:gd name="T34" fmla="*/ 2147483646 w 350"/>
              <a:gd name="T35" fmla="*/ 2147483646 h 140"/>
              <a:gd name="T36" fmla="*/ 2147483646 w 350"/>
              <a:gd name="T37" fmla="*/ 2147483646 h 140"/>
              <a:gd name="T38" fmla="*/ 2147483646 w 350"/>
              <a:gd name="T39" fmla="*/ 2147483646 h 140"/>
              <a:gd name="T40" fmla="*/ 2147483646 w 350"/>
              <a:gd name="T41" fmla="*/ 2147483646 h 140"/>
              <a:gd name="T42" fmla="*/ 2147483646 w 350"/>
              <a:gd name="T43" fmla="*/ 2147483646 h 140"/>
              <a:gd name="T44" fmla="*/ 2147483646 w 350"/>
              <a:gd name="T45" fmla="*/ 2147483646 h 140"/>
              <a:gd name="T46" fmla="*/ 2147483646 w 350"/>
              <a:gd name="T47" fmla="*/ 2147483646 h 140"/>
              <a:gd name="T48" fmla="*/ 2147483646 w 350"/>
              <a:gd name="T49" fmla="*/ 2147483646 h 140"/>
              <a:gd name="T50" fmla="*/ 2147483646 w 350"/>
              <a:gd name="T51" fmla="*/ 2147483646 h 140"/>
              <a:gd name="T52" fmla="*/ 2147483646 w 350"/>
              <a:gd name="T53" fmla="*/ 2147483646 h 140"/>
              <a:gd name="T54" fmla="*/ 2147483646 w 350"/>
              <a:gd name="T55" fmla="*/ 2147483646 h 140"/>
              <a:gd name="T56" fmla="*/ 2147483646 w 350"/>
              <a:gd name="T57" fmla="*/ 2147483646 h 140"/>
              <a:gd name="T58" fmla="*/ 2147483646 w 350"/>
              <a:gd name="T59" fmla="*/ 2147483646 h 140"/>
              <a:gd name="T60" fmla="*/ 2147483646 w 350"/>
              <a:gd name="T61" fmla="*/ 2147483646 h 140"/>
              <a:gd name="T62" fmla="*/ 2147483646 w 350"/>
              <a:gd name="T63" fmla="*/ 2147483646 h 140"/>
              <a:gd name="T64" fmla="*/ 2147483646 w 350"/>
              <a:gd name="T65" fmla="*/ 2147483646 h 140"/>
              <a:gd name="T66" fmla="*/ 2147483646 w 350"/>
              <a:gd name="T67" fmla="*/ 2147483646 h 140"/>
              <a:gd name="T68" fmla="*/ 2147483646 w 350"/>
              <a:gd name="T69" fmla="*/ 2147483646 h 140"/>
              <a:gd name="T70" fmla="*/ 2147483646 w 350"/>
              <a:gd name="T71" fmla="*/ 2147483646 h 140"/>
              <a:gd name="T72" fmla="*/ 2147483646 w 350"/>
              <a:gd name="T73" fmla="*/ 2147483646 h 140"/>
              <a:gd name="T74" fmla="*/ 2147483646 w 350"/>
              <a:gd name="T75" fmla="*/ 2147483646 h 140"/>
              <a:gd name="T76" fmla="*/ 2147483646 w 350"/>
              <a:gd name="T77" fmla="*/ 2147483646 h 140"/>
              <a:gd name="T78" fmla="*/ 2147483646 w 350"/>
              <a:gd name="T79" fmla="*/ 2147483646 h 140"/>
              <a:gd name="T80" fmla="*/ 2147483646 w 350"/>
              <a:gd name="T81" fmla="*/ 2147483646 h 140"/>
              <a:gd name="T82" fmla="*/ 2147483646 w 350"/>
              <a:gd name="T83" fmla="*/ 0 h 140"/>
              <a:gd name="T84" fmla="*/ 2147483646 w 350"/>
              <a:gd name="T85" fmla="*/ 0 h 140"/>
              <a:gd name="T86" fmla="*/ 2147483646 w 350"/>
              <a:gd name="T87" fmla="*/ 2147483646 h 140"/>
              <a:gd name="T88" fmla="*/ 2147483646 w 350"/>
              <a:gd name="T89" fmla="*/ 2147483646 h 140"/>
              <a:gd name="T90" fmla="*/ 2147483646 w 350"/>
              <a:gd name="T91" fmla="*/ 2147483646 h 140"/>
              <a:gd name="T92" fmla="*/ 2147483646 w 350"/>
              <a:gd name="T93" fmla="*/ 2147483646 h 140"/>
              <a:gd name="T94" fmla="*/ 2147483646 w 350"/>
              <a:gd name="T95" fmla="*/ 2147483646 h 140"/>
              <a:gd name="T96" fmla="*/ 2147483646 w 350"/>
              <a:gd name="T97" fmla="*/ 2147483646 h 140"/>
              <a:gd name="T98" fmla="*/ 2147483646 w 350"/>
              <a:gd name="T99" fmla="*/ 2147483646 h 140"/>
              <a:gd name="T100" fmla="*/ 2147483646 w 350"/>
              <a:gd name="T101" fmla="*/ 2147483646 h 140"/>
              <a:gd name="T102" fmla="*/ 2147483646 w 350"/>
              <a:gd name="T103" fmla="*/ 2147483646 h 140"/>
              <a:gd name="T104" fmla="*/ 2147483646 w 350"/>
              <a:gd name="T105" fmla="*/ 2147483646 h 140"/>
              <a:gd name="T106" fmla="*/ 2147483646 w 350"/>
              <a:gd name="T107" fmla="*/ 2147483646 h 140"/>
              <a:gd name="T108" fmla="*/ 2147483646 w 350"/>
              <a:gd name="T109" fmla="*/ 2147483646 h 140"/>
              <a:gd name="T110" fmla="*/ 2147483646 w 350"/>
              <a:gd name="T111" fmla="*/ 2147483646 h 140"/>
              <a:gd name="T112" fmla="*/ 0 w 350"/>
              <a:gd name="T113" fmla="*/ 2147483646 h 1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50"/>
              <a:gd name="T172" fmla="*/ 0 h 140"/>
              <a:gd name="T173" fmla="*/ 350 w 350"/>
              <a:gd name="T174" fmla="*/ 140 h 14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50" h="140">
                <a:moveTo>
                  <a:pt x="0" y="70"/>
                </a:moveTo>
                <a:lnTo>
                  <a:pt x="0" y="70"/>
                </a:lnTo>
                <a:lnTo>
                  <a:pt x="0" y="72"/>
                </a:lnTo>
                <a:lnTo>
                  <a:pt x="0" y="74"/>
                </a:lnTo>
                <a:lnTo>
                  <a:pt x="1" y="75"/>
                </a:lnTo>
                <a:lnTo>
                  <a:pt x="1" y="76"/>
                </a:lnTo>
                <a:lnTo>
                  <a:pt x="1" y="77"/>
                </a:lnTo>
                <a:lnTo>
                  <a:pt x="1" y="78"/>
                </a:lnTo>
                <a:lnTo>
                  <a:pt x="2" y="79"/>
                </a:lnTo>
                <a:lnTo>
                  <a:pt x="2" y="80"/>
                </a:lnTo>
                <a:lnTo>
                  <a:pt x="3" y="81"/>
                </a:lnTo>
                <a:lnTo>
                  <a:pt x="4" y="83"/>
                </a:lnTo>
                <a:lnTo>
                  <a:pt x="5" y="85"/>
                </a:lnTo>
                <a:lnTo>
                  <a:pt x="6" y="86"/>
                </a:lnTo>
                <a:lnTo>
                  <a:pt x="6" y="87"/>
                </a:lnTo>
                <a:lnTo>
                  <a:pt x="8" y="88"/>
                </a:lnTo>
                <a:lnTo>
                  <a:pt x="9" y="90"/>
                </a:lnTo>
                <a:lnTo>
                  <a:pt x="10" y="90"/>
                </a:lnTo>
                <a:lnTo>
                  <a:pt x="11" y="91"/>
                </a:lnTo>
                <a:lnTo>
                  <a:pt x="11" y="92"/>
                </a:lnTo>
                <a:lnTo>
                  <a:pt x="13" y="93"/>
                </a:lnTo>
                <a:lnTo>
                  <a:pt x="15" y="95"/>
                </a:lnTo>
                <a:lnTo>
                  <a:pt x="17" y="96"/>
                </a:lnTo>
                <a:lnTo>
                  <a:pt x="17" y="97"/>
                </a:lnTo>
                <a:lnTo>
                  <a:pt x="19" y="98"/>
                </a:lnTo>
                <a:lnTo>
                  <a:pt x="21" y="100"/>
                </a:lnTo>
                <a:lnTo>
                  <a:pt x="22" y="100"/>
                </a:lnTo>
                <a:lnTo>
                  <a:pt x="23" y="101"/>
                </a:lnTo>
                <a:lnTo>
                  <a:pt x="24" y="101"/>
                </a:lnTo>
                <a:lnTo>
                  <a:pt x="26" y="103"/>
                </a:lnTo>
                <a:lnTo>
                  <a:pt x="28" y="104"/>
                </a:lnTo>
                <a:lnTo>
                  <a:pt x="29" y="104"/>
                </a:lnTo>
                <a:lnTo>
                  <a:pt x="31" y="106"/>
                </a:lnTo>
                <a:lnTo>
                  <a:pt x="32" y="106"/>
                </a:lnTo>
                <a:lnTo>
                  <a:pt x="34" y="107"/>
                </a:lnTo>
                <a:lnTo>
                  <a:pt x="37" y="109"/>
                </a:lnTo>
                <a:lnTo>
                  <a:pt x="40" y="110"/>
                </a:lnTo>
                <a:lnTo>
                  <a:pt x="43" y="111"/>
                </a:lnTo>
                <a:lnTo>
                  <a:pt x="43" y="112"/>
                </a:lnTo>
                <a:lnTo>
                  <a:pt x="46" y="113"/>
                </a:lnTo>
                <a:lnTo>
                  <a:pt x="49" y="114"/>
                </a:lnTo>
                <a:lnTo>
                  <a:pt x="52" y="115"/>
                </a:lnTo>
                <a:lnTo>
                  <a:pt x="53" y="116"/>
                </a:lnTo>
                <a:lnTo>
                  <a:pt x="55" y="117"/>
                </a:lnTo>
                <a:lnTo>
                  <a:pt x="56" y="117"/>
                </a:lnTo>
                <a:lnTo>
                  <a:pt x="58" y="118"/>
                </a:lnTo>
                <a:lnTo>
                  <a:pt x="59" y="118"/>
                </a:lnTo>
                <a:lnTo>
                  <a:pt x="62" y="119"/>
                </a:lnTo>
                <a:lnTo>
                  <a:pt x="65" y="120"/>
                </a:lnTo>
                <a:lnTo>
                  <a:pt x="66" y="120"/>
                </a:lnTo>
                <a:lnTo>
                  <a:pt x="69" y="121"/>
                </a:lnTo>
                <a:lnTo>
                  <a:pt x="69" y="122"/>
                </a:lnTo>
                <a:lnTo>
                  <a:pt x="72" y="122"/>
                </a:lnTo>
                <a:lnTo>
                  <a:pt x="73" y="123"/>
                </a:lnTo>
                <a:lnTo>
                  <a:pt x="76" y="124"/>
                </a:lnTo>
                <a:lnTo>
                  <a:pt x="79" y="125"/>
                </a:lnTo>
                <a:lnTo>
                  <a:pt x="80" y="125"/>
                </a:lnTo>
                <a:lnTo>
                  <a:pt x="83" y="126"/>
                </a:lnTo>
                <a:lnTo>
                  <a:pt x="86" y="127"/>
                </a:lnTo>
                <a:lnTo>
                  <a:pt x="87" y="127"/>
                </a:lnTo>
                <a:lnTo>
                  <a:pt x="90" y="128"/>
                </a:lnTo>
                <a:lnTo>
                  <a:pt x="91" y="128"/>
                </a:lnTo>
                <a:lnTo>
                  <a:pt x="94" y="129"/>
                </a:lnTo>
                <a:lnTo>
                  <a:pt x="97" y="129"/>
                </a:lnTo>
                <a:lnTo>
                  <a:pt x="98" y="130"/>
                </a:lnTo>
                <a:lnTo>
                  <a:pt x="101" y="130"/>
                </a:lnTo>
                <a:lnTo>
                  <a:pt x="102" y="130"/>
                </a:lnTo>
                <a:lnTo>
                  <a:pt x="105" y="131"/>
                </a:lnTo>
                <a:lnTo>
                  <a:pt x="108" y="132"/>
                </a:lnTo>
                <a:lnTo>
                  <a:pt x="109" y="132"/>
                </a:lnTo>
                <a:lnTo>
                  <a:pt x="112" y="133"/>
                </a:lnTo>
                <a:lnTo>
                  <a:pt x="113" y="133"/>
                </a:lnTo>
                <a:lnTo>
                  <a:pt x="115" y="133"/>
                </a:lnTo>
                <a:lnTo>
                  <a:pt x="116" y="134"/>
                </a:lnTo>
                <a:lnTo>
                  <a:pt x="119" y="134"/>
                </a:lnTo>
                <a:lnTo>
                  <a:pt x="120" y="134"/>
                </a:lnTo>
                <a:lnTo>
                  <a:pt x="123" y="135"/>
                </a:lnTo>
                <a:lnTo>
                  <a:pt x="126" y="135"/>
                </a:lnTo>
                <a:lnTo>
                  <a:pt x="127" y="136"/>
                </a:lnTo>
                <a:lnTo>
                  <a:pt x="130" y="136"/>
                </a:lnTo>
                <a:lnTo>
                  <a:pt x="131" y="136"/>
                </a:lnTo>
                <a:lnTo>
                  <a:pt x="133" y="137"/>
                </a:lnTo>
                <a:lnTo>
                  <a:pt x="134" y="137"/>
                </a:lnTo>
                <a:lnTo>
                  <a:pt x="137" y="137"/>
                </a:lnTo>
                <a:lnTo>
                  <a:pt x="138" y="137"/>
                </a:lnTo>
                <a:lnTo>
                  <a:pt x="140" y="137"/>
                </a:lnTo>
                <a:lnTo>
                  <a:pt x="141" y="138"/>
                </a:lnTo>
                <a:lnTo>
                  <a:pt x="144" y="138"/>
                </a:lnTo>
                <a:lnTo>
                  <a:pt x="147" y="138"/>
                </a:lnTo>
                <a:lnTo>
                  <a:pt x="148" y="138"/>
                </a:lnTo>
                <a:lnTo>
                  <a:pt x="150" y="139"/>
                </a:lnTo>
                <a:lnTo>
                  <a:pt x="151" y="139"/>
                </a:lnTo>
                <a:lnTo>
                  <a:pt x="154" y="139"/>
                </a:lnTo>
                <a:lnTo>
                  <a:pt x="157" y="139"/>
                </a:lnTo>
                <a:lnTo>
                  <a:pt x="158" y="139"/>
                </a:lnTo>
                <a:lnTo>
                  <a:pt x="160" y="139"/>
                </a:lnTo>
                <a:lnTo>
                  <a:pt x="161" y="140"/>
                </a:lnTo>
                <a:lnTo>
                  <a:pt x="163" y="140"/>
                </a:lnTo>
                <a:lnTo>
                  <a:pt x="164" y="140"/>
                </a:lnTo>
                <a:lnTo>
                  <a:pt x="166" y="140"/>
                </a:lnTo>
                <a:lnTo>
                  <a:pt x="167" y="140"/>
                </a:lnTo>
                <a:lnTo>
                  <a:pt x="169" y="140"/>
                </a:lnTo>
                <a:lnTo>
                  <a:pt x="170" y="140"/>
                </a:lnTo>
                <a:lnTo>
                  <a:pt x="172" y="140"/>
                </a:lnTo>
                <a:lnTo>
                  <a:pt x="175" y="140"/>
                </a:lnTo>
                <a:lnTo>
                  <a:pt x="178" y="140"/>
                </a:lnTo>
                <a:lnTo>
                  <a:pt x="180" y="140"/>
                </a:lnTo>
                <a:lnTo>
                  <a:pt x="181" y="140"/>
                </a:lnTo>
                <a:lnTo>
                  <a:pt x="183" y="140"/>
                </a:lnTo>
                <a:lnTo>
                  <a:pt x="184" y="140"/>
                </a:lnTo>
                <a:lnTo>
                  <a:pt x="186" y="140"/>
                </a:lnTo>
                <a:lnTo>
                  <a:pt x="187" y="140"/>
                </a:lnTo>
                <a:lnTo>
                  <a:pt x="189" y="140"/>
                </a:lnTo>
                <a:lnTo>
                  <a:pt x="190" y="139"/>
                </a:lnTo>
                <a:lnTo>
                  <a:pt x="192" y="139"/>
                </a:lnTo>
                <a:lnTo>
                  <a:pt x="193" y="139"/>
                </a:lnTo>
                <a:lnTo>
                  <a:pt x="196" y="139"/>
                </a:lnTo>
                <a:lnTo>
                  <a:pt x="199" y="139"/>
                </a:lnTo>
                <a:lnTo>
                  <a:pt x="200" y="139"/>
                </a:lnTo>
                <a:lnTo>
                  <a:pt x="202" y="138"/>
                </a:lnTo>
                <a:lnTo>
                  <a:pt x="203" y="138"/>
                </a:lnTo>
                <a:lnTo>
                  <a:pt x="206" y="138"/>
                </a:lnTo>
                <a:lnTo>
                  <a:pt x="209" y="138"/>
                </a:lnTo>
                <a:lnTo>
                  <a:pt x="210" y="137"/>
                </a:lnTo>
                <a:lnTo>
                  <a:pt x="212" y="137"/>
                </a:lnTo>
                <a:lnTo>
                  <a:pt x="213" y="137"/>
                </a:lnTo>
                <a:lnTo>
                  <a:pt x="216" y="137"/>
                </a:lnTo>
                <a:lnTo>
                  <a:pt x="217" y="137"/>
                </a:lnTo>
                <a:lnTo>
                  <a:pt x="219" y="136"/>
                </a:lnTo>
                <a:lnTo>
                  <a:pt x="220" y="136"/>
                </a:lnTo>
                <a:lnTo>
                  <a:pt x="223" y="136"/>
                </a:lnTo>
                <a:lnTo>
                  <a:pt x="224" y="135"/>
                </a:lnTo>
                <a:lnTo>
                  <a:pt x="227" y="135"/>
                </a:lnTo>
                <a:lnTo>
                  <a:pt x="230" y="134"/>
                </a:lnTo>
                <a:lnTo>
                  <a:pt x="231" y="134"/>
                </a:lnTo>
                <a:lnTo>
                  <a:pt x="234" y="134"/>
                </a:lnTo>
                <a:lnTo>
                  <a:pt x="235" y="133"/>
                </a:lnTo>
                <a:lnTo>
                  <a:pt x="237" y="133"/>
                </a:lnTo>
                <a:lnTo>
                  <a:pt x="238" y="133"/>
                </a:lnTo>
                <a:lnTo>
                  <a:pt x="241" y="132"/>
                </a:lnTo>
                <a:lnTo>
                  <a:pt x="242" y="132"/>
                </a:lnTo>
                <a:lnTo>
                  <a:pt x="245" y="131"/>
                </a:lnTo>
                <a:lnTo>
                  <a:pt x="248" y="130"/>
                </a:lnTo>
                <a:lnTo>
                  <a:pt x="249" y="130"/>
                </a:lnTo>
                <a:lnTo>
                  <a:pt x="252" y="130"/>
                </a:lnTo>
                <a:lnTo>
                  <a:pt x="253" y="129"/>
                </a:lnTo>
                <a:lnTo>
                  <a:pt x="256" y="129"/>
                </a:lnTo>
                <a:lnTo>
                  <a:pt x="259" y="128"/>
                </a:lnTo>
                <a:lnTo>
                  <a:pt x="260" y="128"/>
                </a:lnTo>
                <a:lnTo>
                  <a:pt x="263" y="127"/>
                </a:lnTo>
                <a:lnTo>
                  <a:pt x="264" y="127"/>
                </a:lnTo>
                <a:lnTo>
                  <a:pt x="267" y="126"/>
                </a:lnTo>
                <a:lnTo>
                  <a:pt x="270" y="125"/>
                </a:lnTo>
                <a:lnTo>
                  <a:pt x="271" y="125"/>
                </a:lnTo>
                <a:lnTo>
                  <a:pt x="274" y="124"/>
                </a:lnTo>
                <a:lnTo>
                  <a:pt x="277" y="123"/>
                </a:lnTo>
                <a:lnTo>
                  <a:pt x="278" y="122"/>
                </a:lnTo>
                <a:lnTo>
                  <a:pt x="281" y="122"/>
                </a:lnTo>
                <a:lnTo>
                  <a:pt x="281" y="121"/>
                </a:lnTo>
                <a:lnTo>
                  <a:pt x="284" y="120"/>
                </a:lnTo>
                <a:lnTo>
                  <a:pt x="285" y="120"/>
                </a:lnTo>
                <a:lnTo>
                  <a:pt x="288" y="119"/>
                </a:lnTo>
                <a:lnTo>
                  <a:pt x="291" y="118"/>
                </a:lnTo>
                <a:lnTo>
                  <a:pt x="292" y="118"/>
                </a:lnTo>
                <a:lnTo>
                  <a:pt x="294" y="117"/>
                </a:lnTo>
                <a:lnTo>
                  <a:pt x="295" y="117"/>
                </a:lnTo>
                <a:lnTo>
                  <a:pt x="297" y="116"/>
                </a:lnTo>
                <a:lnTo>
                  <a:pt x="298" y="115"/>
                </a:lnTo>
                <a:lnTo>
                  <a:pt x="301" y="114"/>
                </a:lnTo>
                <a:lnTo>
                  <a:pt x="304" y="113"/>
                </a:lnTo>
                <a:lnTo>
                  <a:pt x="307" y="112"/>
                </a:lnTo>
                <a:lnTo>
                  <a:pt x="307" y="111"/>
                </a:lnTo>
                <a:lnTo>
                  <a:pt x="310" y="110"/>
                </a:lnTo>
                <a:lnTo>
                  <a:pt x="313" y="109"/>
                </a:lnTo>
                <a:lnTo>
                  <a:pt x="316" y="107"/>
                </a:lnTo>
                <a:lnTo>
                  <a:pt x="318" y="106"/>
                </a:lnTo>
                <a:lnTo>
                  <a:pt x="319" y="106"/>
                </a:lnTo>
                <a:lnTo>
                  <a:pt x="321" y="104"/>
                </a:lnTo>
                <a:lnTo>
                  <a:pt x="322" y="104"/>
                </a:lnTo>
                <a:lnTo>
                  <a:pt x="324" y="103"/>
                </a:lnTo>
                <a:lnTo>
                  <a:pt x="326" y="101"/>
                </a:lnTo>
                <a:lnTo>
                  <a:pt x="327" y="101"/>
                </a:lnTo>
                <a:lnTo>
                  <a:pt x="328" y="100"/>
                </a:lnTo>
                <a:lnTo>
                  <a:pt x="329" y="100"/>
                </a:lnTo>
                <a:lnTo>
                  <a:pt x="331" y="98"/>
                </a:lnTo>
                <a:lnTo>
                  <a:pt x="333" y="97"/>
                </a:lnTo>
                <a:lnTo>
                  <a:pt x="333" y="96"/>
                </a:lnTo>
                <a:lnTo>
                  <a:pt x="335" y="95"/>
                </a:lnTo>
                <a:lnTo>
                  <a:pt x="337" y="93"/>
                </a:lnTo>
                <a:lnTo>
                  <a:pt x="339" y="92"/>
                </a:lnTo>
                <a:lnTo>
                  <a:pt x="339" y="91"/>
                </a:lnTo>
                <a:lnTo>
                  <a:pt x="340" y="90"/>
                </a:lnTo>
                <a:lnTo>
                  <a:pt x="341" y="90"/>
                </a:lnTo>
                <a:lnTo>
                  <a:pt x="342" y="88"/>
                </a:lnTo>
                <a:lnTo>
                  <a:pt x="344" y="87"/>
                </a:lnTo>
                <a:lnTo>
                  <a:pt x="344" y="86"/>
                </a:lnTo>
                <a:lnTo>
                  <a:pt x="345" y="85"/>
                </a:lnTo>
                <a:lnTo>
                  <a:pt x="346" y="83"/>
                </a:lnTo>
                <a:lnTo>
                  <a:pt x="347" y="81"/>
                </a:lnTo>
                <a:lnTo>
                  <a:pt x="348" y="80"/>
                </a:lnTo>
                <a:lnTo>
                  <a:pt x="348" y="79"/>
                </a:lnTo>
                <a:lnTo>
                  <a:pt x="349" y="78"/>
                </a:lnTo>
                <a:lnTo>
                  <a:pt x="349" y="77"/>
                </a:lnTo>
                <a:lnTo>
                  <a:pt x="349" y="76"/>
                </a:lnTo>
                <a:lnTo>
                  <a:pt x="349" y="75"/>
                </a:lnTo>
                <a:lnTo>
                  <a:pt x="350" y="74"/>
                </a:lnTo>
                <a:lnTo>
                  <a:pt x="350" y="72"/>
                </a:lnTo>
                <a:lnTo>
                  <a:pt x="350" y="70"/>
                </a:lnTo>
                <a:lnTo>
                  <a:pt x="350" y="68"/>
                </a:lnTo>
                <a:lnTo>
                  <a:pt x="350" y="66"/>
                </a:lnTo>
                <a:lnTo>
                  <a:pt x="349" y="65"/>
                </a:lnTo>
                <a:lnTo>
                  <a:pt x="349" y="64"/>
                </a:lnTo>
                <a:lnTo>
                  <a:pt x="349" y="63"/>
                </a:lnTo>
                <a:lnTo>
                  <a:pt x="349" y="62"/>
                </a:lnTo>
                <a:lnTo>
                  <a:pt x="348" y="61"/>
                </a:lnTo>
                <a:lnTo>
                  <a:pt x="348" y="60"/>
                </a:lnTo>
                <a:lnTo>
                  <a:pt x="347" y="59"/>
                </a:lnTo>
                <a:lnTo>
                  <a:pt x="346" y="57"/>
                </a:lnTo>
                <a:lnTo>
                  <a:pt x="345" y="55"/>
                </a:lnTo>
                <a:lnTo>
                  <a:pt x="344" y="54"/>
                </a:lnTo>
                <a:lnTo>
                  <a:pt x="344" y="53"/>
                </a:lnTo>
                <a:lnTo>
                  <a:pt x="342" y="52"/>
                </a:lnTo>
                <a:lnTo>
                  <a:pt x="341" y="50"/>
                </a:lnTo>
                <a:lnTo>
                  <a:pt x="340" y="50"/>
                </a:lnTo>
                <a:lnTo>
                  <a:pt x="339" y="49"/>
                </a:lnTo>
                <a:lnTo>
                  <a:pt x="339" y="48"/>
                </a:lnTo>
                <a:lnTo>
                  <a:pt x="337" y="47"/>
                </a:lnTo>
                <a:lnTo>
                  <a:pt x="335" y="45"/>
                </a:lnTo>
                <a:lnTo>
                  <a:pt x="333" y="44"/>
                </a:lnTo>
                <a:lnTo>
                  <a:pt x="333" y="43"/>
                </a:lnTo>
                <a:lnTo>
                  <a:pt x="331" y="42"/>
                </a:lnTo>
                <a:lnTo>
                  <a:pt x="329" y="40"/>
                </a:lnTo>
                <a:lnTo>
                  <a:pt x="328" y="40"/>
                </a:lnTo>
                <a:lnTo>
                  <a:pt x="327" y="39"/>
                </a:lnTo>
                <a:lnTo>
                  <a:pt x="326" y="39"/>
                </a:lnTo>
                <a:lnTo>
                  <a:pt x="324" y="37"/>
                </a:lnTo>
                <a:lnTo>
                  <a:pt x="322" y="36"/>
                </a:lnTo>
                <a:lnTo>
                  <a:pt x="321" y="36"/>
                </a:lnTo>
                <a:lnTo>
                  <a:pt x="319" y="34"/>
                </a:lnTo>
                <a:lnTo>
                  <a:pt x="318" y="34"/>
                </a:lnTo>
                <a:lnTo>
                  <a:pt x="316" y="33"/>
                </a:lnTo>
                <a:lnTo>
                  <a:pt x="313" y="31"/>
                </a:lnTo>
                <a:lnTo>
                  <a:pt x="310" y="30"/>
                </a:lnTo>
                <a:lnTo>
                  <a:pt x="307" y="29"/>
                </a:lnTo>
                <a:lnTo>
                  <a:pt x="307" y="28"/>
                </a:lnTo>
                <a:lnTo>
                  <a:pt x="304" y="27"/>
                </a:lnTo>
                <a:lnTo>
                  <a:pt x="301" y="26"/>
                </a:lnTo>
                <a:lnTo>
                  <a:pt x="298" y="25"/>
                </a:lnTo>
                <a:lnTo>
                  <a:pt x="297" y="24"/>
                </a:lnTo>
                <a:lnTo>
                  <a:pt x="295" y="23"/>
                </a:lnTo>
                <a:lnTo>
                  <a:pt x="294" y="23"/>
                </a:lnTo>
                <a:lnTo>
                  <a:pt x="292" y="22"/>
                </a:lnTo>
                <a:lnTo>
                  <a:pt x="291" y="22"/>
                </a:lnTo>
                <a:lnTo>
                  <a:pt x="288" y="21"/>
                </a:lnTo>
                <a:lnTo>
                  <a:pt x="285" y="20"/>
                </a:lnTo>
                <a:lnTo>
                  <a:pt x="284" y="20"/>
                </a:lnTo>
                <a:lnTo>
                  <a:pt x="281" y="19"/>
                </a:lnTo>
                <a:lnTo>
                  <a:pt x="281" y="18"/>
                </a:lnTo>
                <a:lnTo>
                  <a:pt x="278" y="18"/>
                </a:lnTo>
                <a:lnTo>
                  <a:pt x="277" y="17"/>
                </a:lnTo>
                <a:lnTo>
                  <a:pt x="274" y="16"/>
                </a:lnTo>
                <a:lnTo>
                  <a:pt x="271" y="15"/>
                </a:lnTo>
                <a:lnTo>
                  <a:pt x="270" y="15"/>
                </a:lnTo>
                <a:lnTo>
                  <a:pt x="267" y="14"/>
                </a:lnTo>
                <a:lnTo>
                  <a:pt x="264" y="13"/>
                </a:lnTo>
                <a:lnTo>
                  <a:pt x="263" y="13"/>
                </a:lnTo>
                <a:lnTo>
                  <a:pt x="260" y="12"/>
                </a:lnTo>
                <a:lnTo>
                  <a:pt x="259" y="12"/>
                </a:lnTo>
                <a:lnTo>
                  <a:pt x="256" y="11"/>
                </a:lnTo>
                <a:lnTo>
                  <a:pt x="253" y="11"/>
                </a:lnTo>
                <a:lnTo>
                  <a:pt x="252" y="10"/>
                </a:lnTo>
                <a:lnTo>
                  <a:pt x="249" y="10"/>
                </a:lnTo>
                <a:lnTo>
                  <a:pt x="248" y="10"/>
                </a:lnTo>
                <a:lnTo>
                  <a:pt x="245" y="9"/>
                </a:lnTo>
                <a:lnTo>
                  <a:pt x="242" y="8"/>
                </a:lnTo>
                <a:lnTo>
                  <a:pt x="241" y="8"/>
                </a:lnTo>
                <a:lnTo>
                  <a:pt x="238" y="7"/>
                </a:lnTo>
                <a:lnTo>
                  <a:pt x="237" y="7"/>
                </a:lnTo>
                <a:lnTo>
                  <a:pt x="235" y="7"/>
                </a:lnTo>
                <a:lnTo>
                  <a:pt x="234" y="6"/>
                </a:lnTo>
                <a:lnTo>
                  <a:pt x="231" y="6"/>
                </a:lnTo>
                <a:lnTo>
                  <a:pt x="230" y="6"/>
                </a:lnTo>
                <a:lnTo>
                  <a:pt x="227" y="5"/>
                </a:lnTo>
                <a:lnTo>
                  <a:pt x="224" y="5"/>
                </a:lnTo>
                <a:lnTo>
                  <a:pt x="223" y="4"/>
                </a:lnTo>
                <a:lnTo>
                  <a:pt x="220" y="4"/>
                </a:lnTo>
                <a:lnTo>
                  <a:pt x="219" y="4"/>
                </a:lnTo>
                <a:lnTo>
                  <a:pt x="217" y="3"/>
                </a:lnTo>
                <a:lnTo>
                  <a:pt x="216" y="3"/>
                </a:lnTo>
                <a:lnTo>
                  <a:pt x="213" y="3"/>
                </a:lnTo>
                <a:lnTo>
                  <a:pt x="212" y="3"/>
                </a:lnTo>
                <a:lnTo>
                  <a:pt x="210" y="2"/>
                </a:lnTo>
                <a:lnTo>
                  <a:pt x="209" y="2"/>
                </a:lnTo>
                <a:lnTo>
                  <a:pt x="206" y="2"/>
                </a:lnTo>
                <a:lnTo>
                  <a:pt x="203" y="2"/>
                </a:lnTo>
                <a:lnTo>
                  <a:pt x="202" y="2"/>
                </a:lnTo>
                <a:lnTo>
                  <a:pt x="200" y="1"/>
                </a:lnTo>
                <a:lnTo>
                  <a:pt x="199" y="1"/>
                </a:lnTo>
                <a:lnTo>
                  <a:pt x="196" y="1"/>
                </a:lnTo>
                <a:lnTo>
                  <a:pt x="193" y="1"/>
                </a:lnTo>
                <a:lnTo>
                  <a:pt x="192" y="1"/>
                </a:lnTo>
                <a:lnTo>
                  <a:pt x="190" y="1"/>
                </a:lnTo>
                <a:lnTo>
                  <a:pt x="189" y="0"/>
                </a:lnTo>
                <a:lnTo>
                  <a:pt x="187" y="0"/>
                </a:lnTo>
                <a:lnTo>
                  <a:pt x="186" y="0"/>
                </a:lnTo>
                <a:lnTo>
                  <a:pt x="184" y="0"/>
                </a:lnTo>
                <a:lnTo>
                  <a:pt x="183" y="0"/>
                </a:lnTo>
                <a:lnTo>
                  <a:pt x="181" y="0"/>
                </a:lnTo>
                <a:lnTo>
                  <a:pt x="180" y="0"/>
                </a:lnTo>
                <a:lnTo>
                  <a:pt x="178" y="0"/>
                </a:lnTo>
                <a:lnTo>
                  <a:pt x="175" y="0"/>
                </a:lnTo>
                <a:lnTo>
                  <a:pt x="172" y="0"/>
                </a:lnTo>
                <a:lnTo>
                  <a:pt x="170" y="0"/>
                </a:lnTo>
                <a:lnTo>
                  <a:pt x="169" y="0"/>
                </a:lnTo>
                <a:lnTo>
                  <a:pt x="167" y="0"/>
                </a:lnTo>
                <a:lnTo>
                  <a:pt x="166" y="0"/>
                </a:lnTo>
                <a:lnTo>
                  <a:pt x="164" y="0"/>
                </a:lnTo>
                <a:lnTo>
                  <a:pt x="163" y="0"/>
                </a:lnTo>
                <a:lnTo>
                  <a:pt x="161" y="0"/>
                </a:lnTo>
                <a:lnTo>
                  <a:pt x="160" y="1"/>
                </a:lnTo>
                <a:lnTo>
                  <a:pt x="158" y="1"/>
                </a:lnTo>
                <a:lnTo>
                  <a:pt x="157" y="1"/>
                </a:lnTo>
                <a:lnTo>
                  <a:pt x="154" y="1"/>
                </a:lnTo>
                <a:lnTo>
                  <a:pt x="151" y="1"/>
                </a:lnTo>
                <a:lnTo>
                  <a:pt x="150" y="1"/>
                </a:lnTo>
                <a:lnTo>
                  <a:pt x="148" y="2"/>
                </a:lnTo>
                <a:lnTo>
                  <a:pt x="147" y="2"/>
                </a:lnTo>
                <a:lnTo>
                  <a:pt x="144" y="2"/>
                </a:lnTo>
                <a:lnTo>
                  <a:pt x="141" y="2"/>
                </a:lnTo>
                <a:lnTo>
                  <a:pt x="140" y="2"/>
                </a:lnTo>
                <a:lnTo>
                  <a:pt x="138" y="3"/>
                </a:lnTo>
                <a:lnTo>
                  <a:pt x="137" y="3"/>
                </a:lnTo>
                <a:lnTo>
                  <a:pt x="134" y="3"/>
                </a:lnTo>
                <a:lnTo>
                  <a:pt x="133" y="3"/>
                </a:lnTo>
                <a:lnTo>
                  <a:pt x="131" y="4"/>
                </a:lnTo>
                <a:lnTo>
                  <a:pt x="130" y="4"/>
                </a:lnTo>
                <a:lnTo>
                  <a:pt x="127" y="4"/>
                </a:lnTo>
                <a:lnTo>
                  <a:pt x="126" y="5"/>
                </a:lnTo>
                <a:lnTo>
                  <a:pt x="123" y="5"/>
                </a:lnTo>
                <a:lnTo>
                  <a:pt x="120" y="6"/>
                </a:lnTo>
                <a:lnTo>
                  <a:pt x="119" y="6"/>
                </a:lnTo>
                <a:lnTo>
                  <a:pt x="116" y="6"/>
                </a:lnTo>
                <a:lnTo>
                  <a:pt x="115" y="7"/>
                </a:lnTo>
                <a:lnTo>
                  <a:pt x="113" y="7"/>
                </a:lnTo>
                <a:lnTo>
                  <a:pt x="112" y="7"/>
                </a:lnTo>
                <a:lnTo>
                  <a:pt x="109" y="8"/>
                </a:lnTo>
                <a:lnTo>
                  <a:pt x="108" y="8"/>
                </a:lnTo>
                <a:lnTo>
                  <a:pt x="105" y="9"/>
                </a:lnTo>
                <a:lnTo>
                  <a:pt x="102" y="10"/>
                </a:lnTo>
                <a:lnTo>
                  <a:pt x="101" y="10"/>
                </a:lnTo>
                <a:lnTo>
                  <a:pt x="98" y="10"/>
                </a:lnTo>
                <a:lnTo>
                  <a:pt x="97" y="11"/>
                </a:lnTo>
                <a:lnTo>
                  <a:pt x="94" y="11"/>
                </a:lnTo>
                <a:lnTo>
                  <a:pt x="91" y="12"/>
                </a:lnTo>
                <a:lnTo>
                  <a:pt x="90" y="12"/>
                </a:lnTo>
                <a:lnTo>
                  <a:pt x="87" y="13"/>
                </a:lnTo>
                <a:lnTo>
                  <a:pt x="86" y="13"/>
                </a:lnTo>
                <a:lnTo>
                  <a:pt x="83" y="14"/>
                </a:lnTo>
                <a:lnTo>
                  <a:pt x="80" y="15"/>
                </a:lnTo>
                <a:lnTo>
                  <a:pt x="79" y="15"/>
                </a:lnTo>
                <a:lnTo>
                  <a:pt x="76" y="16"/>
                </a:lnTo>
                <a:lnTo>
                  <a:pt x="73" y="17"/>
                </a:lnTo>
                <a:lnTo>
                  <a:pt x="72" y="18"/>
                </a:lnTo>
                <a:lnTo>
                  <a:pt x="69" y="18"/>
                </a:lnTo>
                <a:lnTo>
                  <a:pt x="69" y="19"/>
                </a:lnTo>
                <a:lnTo>
                  <a:pt x="66" y="20"/>
                </a:lnTo>
                <a:lnTo>
                  <a:pt x="65" y="20"/>
                </a:lnTo>
                <a:lnTo>
                  <a:pt x="62" y="21"/>
                </a:lnTo>
                <a:lnTo>
                  <a:pt x="59" y="22"/>
                </a:lnTo>
                <a:lnTo>
                  <a:pt x="58" y="22"/>
                </a:lnTo>
                <a:lnTo>
                  <a:pt x="56" y="23"/>
                </a:lnTo>
                <a:lnTo>
                  <a:pt x="55" y="23"/>
                </a:lnTo>
                <a:lnTo>
                  <a:pt x="53" y="24"/>
                </a:lnTo>
                <a:lnTo>
                  <a:pt x="52" y="25"/>
                </a:lnTo>
                <a:lnTo>
                  <a:pt x="49" y="26"/>
                </a:lnTo>
                <a:lnTo>
                  <a:pt x="46" y="27"/>
                </a:lnTo>
                <a:lnTo>
                  <a:pt x="43" y="28"/>
                </a:lnTo>
                <a:lnTo>
                  <a:pt x="43" y="29"/>
                </a:lnTo>
                <a:lnTo>
                  <a:pt x="40" y="30"/>
                </a:lnTo>
                <a:lnTo>
                  <a:pt x="37" y="31"/>
                </a:lnTo>
                <a:lnTo>
                  <a:pt x="34" y="33"/>
                </a:lnTo>
                <a:lnTo>
                  <a:pt x="32" y="34"/>
                </a:lnTo>
                <a:lnTo>
                  <a:pt x="31" y="34"/>
                </a:lnTo>
                <a:lnTo>
                  <a:pt x="29" y="36"/>
                </a:lnTo>
                <a:lnTo>
                  <a:pt x="28" y="36"/>
                </a:lnTo>
                <a:lnTo>
                  <a:pt x="26" y="37"/>
                </a:lnTo>
                <a:lnTo>
                  <a:pt x="24" y="39"/>
                </a:lnTo>
                <a:lnTo>
                  <a:pt x="23" y="39"/>
                </a:lnTo>
                <a:lnTo>
                  <a:pt x="22" y="40"/>
                </a:lnTo>
                <a:lnTo>
                  <a:pt x="21" y="40"/>
                </a:lnTo>
                <a:lnTo>
                  <a:pt x="19" y="42"/>
                </a:lnTo>
                <a:lnTo>
                  <a:pt x="17" y="43"/>
                </a:lnTo>
                <a:lnTo>
                  <a:pt x="17" y="44"/>
                </a:lnTo>
                <a:lnTo>
                  <a:pt x="15" y="45"/>
                </a:lnTo>
                <a:lnTo>
                  <a:pt x="13" y="47"/>
                </a:lnTo>
                <a:lnTo>
                  <a:pt x="11" y="48"/>
                </a:lnTo>
                <a:lnTo>
                  <a:pt x="11" y="49"/>
                </a:lnTo>
                <a:lnTo>
                  <a:pt x="10" y="50"/>
                </a:lnTo>
                <a:lnTo>
                  <a:pt x="9" y="50"/>
                </a:lnTo>
                <a:lnTo>
                  <a:pt x="8" y="52"/>
                </a:lnTo>
                <a:lnTo>
                  <a:pt x="6" y="53"/>
                </a:lnTo>
                <a:lnTo>
                  <a:pt x="6" y="54"/>
                </a:lnTo>
                <a:lnTo>
                  <a:pt x="5" y="55"/>
                </a:lnTo>
                <a:lnTo>
                  <a:pt x="4" y="57"/>
                </a:lnTo>
                <a:lnTo>
                  <a:pt x="3" y="59"/>
                </a:lnTo>
                <a:lnTo>
                  <a:pt x="2" y="60"/>
                </a:lnTo>
                <a:lnTo>
                  <a:pt x="2" y="61"/>
                </a:lnTo>
                <a:lnTo>
                  <a:pt x="1" y="62"/>
                </a:lnTo>
                <a:lnTo>
                  <a:pt x="1" y="63"/>
                </a:lnTo>
                <a:lnTo>
                  <a:pt x="1" y="64"/>
                </a:lnTo>
                <a:lnTo>
                  <a:pt x="1" y="65"/>
                </a:lnTo>
                <a:lnTo>
                  <a:pt x="0" y="66"/>
                </a:lnTo>
                <a:lnTo>
                  <a:pt x="0" y="68"/>
                </a:lnTo>
                <a:lnTo>
                  <a:pt x="0" y="7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KZ"/>
          </a:p>
        </p:txBody>
      </p:sp>
      <p:sp>
        <p:nvSpPr>
          <p:cNvPr id="14454" name="Freeform 120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C5CDBC7D-4D4D-6896-A4D7-57D1BD3FA4D3}"/>
              </a:ext>
            </a:extLst>
          </p:cNvPr>
          <p:cNvSpPr>
            <a:spLocks/>
          </p:cNvSpPr>
          <p:nvPr/>
        </p:nvSpPr>
        <p:spPr bwMode="auto">
          <a:xfrm rot="5400000">
            <a:off x="8639175" y="4813300"/>
            <a:ext cx="552450" cy="222250"/>
          </a:xfrm>
          <a:custGeom>
            <a:avLst/>
            <a:gdLst>
              <a:gd name="T0" fmla="*/ 2147483646 w 350"/>
              <a:gd name="T1" fmla="*/ 2147483646 h 140"/>
              <a:gd name="T2" fmla="*/ 2147483646 w 350"/>
              <a:gd name="T3" fmla="*/ 2147483646 h 140"/>
              <a:gd name="T4" fmla="*/ 2147483646 w 350"/>
              <a:gd name="T5" fmla="*/ 2147483646 h 140"/>
              <a:gd name="T6" fmla="*/ 2147483646 w 350"/>
              <a:gd name="T7" fmla="*/ 2147483646 h 140"/>
              <a:gd name="T8" fmla="*/ 2147483646 w 350"/>
              <a:gd name="T9" fmla="*/ 2147483646 h 140"/>
              <a:gd name="T10" fmla="*/ 2147483646 w 350"/>
              <a:gd name="T11" fmla="*/ 2147483646 h 140"/>
              <a:gd name="T12" fmla="*/ 2147483646 w 350"/>
              <a:gd name="T13" fmla="*/ 2147483646 h 140"/>
              <a:gd name="T14" fmla="*/ 2147483646 w 350"/>
              <a:gd name="T15" fmla="*/ 2147483646 h 140"/>
              <a:gd name="T16" fmla="*/ 2147483646 w 350"/>
              <a:gd name="T17" fmla="*/ 2147483646 h 140"/>
              <a:gd name="T18" fmla="*/ 2147483646 w 350"/>
              <a:gd name="T19" fmla="*/ 2147483646 h 140"/>
              <a:gd name="T20" fmla="*/ 2147483646 w 350"/>
              <a:gd name="T21" fmla="*/ 2147483646 h 140"/>
              <a:gd name="T22" fmla="*/ 2147483646 w 350"/>
              <a:gd name="T23" fmla="*/ 2147483646 h 140"/>
              <a:gd name="T24" fmla="*/ 2147483646 w 350"/>
              <a:gd name="T25" fmla="*/ 2147483646 h 140"/>
              <a:gd name="T26" fmla="*/ 2147483646 w 350"/>
              <a:gd name="T27" fmla="*/ 2147483646 h 140"/>
              <a:gd name="T28" fmla="*/ 2147483646 w 350"/>
              <a:gd name="T29" fmla="*/ 2147483646 h 140"/>
              <a:gd name="T30" fmla="*/ 2147483646 w 350"/>
              <a:gd name="T31" fmla="*/ 2147483646 h 140"/>
              <a:gd name="T32" fmla="*/ 2147483646 w 350"/>
              <a:gd name="T33" fmla="*/ 2147483646 h 140"/>
              <a:gd name="T34" fmla="*/ 2147483646 w 350"/>
              <a:gd name="T35" fmla="*/ 2147483646 h 140"/>
              <a:gd name="T36" fmla="*/ 2147483646 w 350"/>
              <a:gd name="T37" fmla="*/ 2147483646 h 140"/>
              <a:gd name="T38" fmla="*/ 2147483646 w 350"/>
              <a:gd name="T39" fmla="*/ 2147483646 h 140"/>
              <a:gd name="T40" fmla="*/ 2147483646 w 350"/>
              <a:gd name="T41" fmla="*/ 2147483646 h 140"/>
              <a:gd name="T42" fmla="*/ 2147483646 w 350"/>
              <a:gd name="T43" fmla="*/ 2147483646 h 140"/>
              <a:gd name="T44" fmla="*/ 2147483646 w 350"/>
              <a:gd name="T45" fmla="*/ 2147483646 h 140"/>
              <a:gd name="T46" fmla="*/ 2147483646 w 350"/>
              <a:gd name="T47" fmla="*/ 2147483646 h 140"/>
              <a:gd name="T48" fmla="*/ 2147483646 w 350"/>
              <a:gd name="T49" fmla="*/ 2147483646 h 140"/>
              <a:gd name="T50" fmla="*/ 2147483646 w 350"/>
              <a:gd name="T51" fmla="*/ 2147483646 h 140"/>
              <a:gd name="T52" fmla="*/ 2147483646 w 350"/>
              <a:gd name="T53" fmla="*/ 2147483646 h 140"/>
              <a:gd name="T54" fmla="*/ 2147483646 w 350"/>
              <a:gd name="T55" fmla="*/ 2147483646 h 140"/>
              <a:gd name="T56" fmla="*/ 2147483646 w 350"/>
              <a:gd name="T57" fmla="*/ 2147483646 h 140"/>
              <a:gd name="T58" fmla="*/ 2147483646 w 350"/>
              <a:gd name="T59" fmla="*/ 2147483646 h 140"/>
              <a:gd name="T60" fmla="*/ 2147483646 w 350"/>
              <a:gd name="T61" fmla="*/ 2147483646 h 140"/>
              <a:gd name="T62" fmla="*/ 2147483646 w 350"/>
              <a:gd name="T63" fmla="*/ 2147483646 h 140"/>
              <a:gd name="T64" fmla="*/ 2147483646 w 350"/>
              <a:gd name="T65" fmla="*/ 2147483646 h 140"/>
              <a:gd name="T66" fmla="*/ 2147483646 w 350"/>
              <a:gd name="T67" fmla="*/ 2147483646 h 140"/>
              <a:gd name="T68" fmla="*/ 2147483646 w 350"/>
              <a:gd name="T69" fmla="*/ 2147483646 h 140"/>
              <a:gd name="T70" fmla="*/ 2147483646 w 350"/>
              <a:gd name="T71" fmla="*/ 2147483646 h 140"/>
              <a:gd name="T72" fmla="*/ 2147483646 w 350"/>
              <a:gd name="T73" fmla="*/ 2147483646 h 140"/>
              <a:gd name="T74" fmla="*/ 2147483646 w 350"/>
              <a:gd name="T75" fmla="*/ 2147483646 h 140"/>
              <a:gd name="T76" fmla="*/ 2147483646 w 350"/>
              <a:gd name="T77" fmla="*/ 2147483646 h 140"/>
              <a:gd name="T78" fmla="*/ 2147483646 w 350"/>
              <a:gd name="T79" fmla="*/ 2147483646 h 140"/>
              <a:gd name="T80" fmla="*/ 2147483646 w 350"/>
              <a:gd name="T81" fmla="*/ 2147483646 h 140"/>
              <a:gd name="T82" fmla="*/ 2147483646 w 350"/>
              <a:gd name="T83" fmla="*/ 0 h 140"/>
              <a:gd name="T84" fmla="*/ 2147483646 w 350"/>
              <a:gd name="T85" fmla="*/ 0 h 140"/>
              <a:gd name="T86" fmla="*/ 2147483646 w 350"/>
              <a:gd name="T87" fmla="*/ 2147483646 h 140"/>
              <a:gd name="T88" fmla="*/ 2147483646 w 350"/>
              <a:gd name="T89" fmla="*/ 2147483646 h 140"/>
              <a:gd name="T90" fmla="*/ 2147483646 w 350"/>
              <a:gd name="T91" fmla="*/ 2147483646 h 140"/>
              <a:gd name="T92" fmla="*/ 2147483646 w 350"/>
              <a:gd name="T93" fmla="*/ 2147483646 h 140"/>
              <a:gd name="T94" fmla="*/ 2147483646 w 350"/>
              <a:gd name="T95" fmla="*/ 2147483646 h 140"/>
              <a:gd name="T96" fmla="*/ 2147483646 w 350"/>
              <a:gd name="T97" fmla="*/ 2147483646 h 140"/>
              <a:gd name="T98" fmla="*/ 2147483646 w 350"/>
              <a:gd name="T99" fmla="*/ 2147483646 h 140"/>
              <a:gd name="T100" fmla="*/ 2147483646 w 350"/>
              <a:gd name="T101" fmla="*/ 2147483646 h 140"/>
              <a:gd name="T102" fmla="*/ 2147483646 w 350"/>
              <a:gd name="T103" fmla="*/ 2147483646 h 140"/>
              <a:gd name="T104" fmla="*/ 2147483646 w 350"/>
              <a:gd name="T105" fmla="*/ 2147483646 h 140"/>
              <a:gd name="T106" fmla="*/ 2147483646 w 350"/>
              <a:gd name="T107" fmla="*/ 2147483646 h 140"/>
              <a:gd name="T108" fmla="*/ 2147483646 w 350"/>
              <a:gd name="T109" fmla="*/ 2147483646 h 140"/>
              <a:gd name="T110" fmla="*/ 2147483646 w 350"/>
              <a:gd name="T111" fmla="*/ 2147483646 h 140"/>
              <a:gd name="T112" fmla="*/ 0 w 350"/>
              <a:gd name="T113" fmla="*/ 2147483646 h 1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50"/>
              <a:gd name="T172" fmla="*/ 0 h 140"/>
              <a:gd name="T173" fmla="*/ 350 w 350"/>
              <a:gd name="T174" fmla="*/ 140 h 14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50" h="140">
                <a:moveTo>
                  <a:pt x="0" y="70"/>
                </a:moveTo>
                <a:lnTo>
                  <a:pt x="0" y="70"/>
                </a:lnTo>
                <a:lnTo>
                  <a:pt x="0" y="72"/>
                </a:lnTo>
                <a:lnTo>
                  <a:pt x="0" y="74"/>
                </a:lnTo>
                <a:lnTo>
                  <a:pt x="1" y="75"/>
                </a:lnTo>
                <a:lnTo>
                  <a:pt x="1" y="76"/>
                </a:lnTo>
                <a:lnTo>
                  <a:pt x="1" y="77"/>
                </a:lnTo>
                <a:lnTo>
                  <a:pt x="1" y="78"/>
                </a:lnTo>
                <a:lnTo>
                  <a:pt x="2" y="79"/>
                </a:lnTo>
                <a:lnTo>
                  <a:pt x="2" y="80"/>
                </a:lnTo>
                <a:lnTo>
                  <a:pt x="3" y="81"/>
                </a:lnTo>
                <a:lnTo>
                  <a:pt x="4" y="83"/>
                </a:lnTo>
                <a:lnTo>
                  <a:pt x="5" y="85"/>
                </a:lnTo>
                <a:lnTo>
                  <a:pt x="6" y="86"/>
                </a:lnTo>
                <a:lnTo>
                  <a:pt x="6" y="87"/>
                </a:lnTo>
                <a:lnTo>
                  <a:pt x="8" y="88"/>
                </a:lnTo>
                <a:lnTo>
                  <a:pt x="9" y="90"/>
                </a:lnTo>
                <a:lnTo>
                  <a:pt x="10" y="90"/>
                </a:lnTo>
                <a:lnTo>
                  <a:pt x="11" y="91"/>
                </a:lnTo>
                <a:lnTo>
                  <a:pt x="11" y="92"/>
                </a:lnTo>
                <a:lnTo>
                  <a:pt x="13" y="93"/>
                </a:lnTo>
                <a:lnTo>
                  <a:pt x="15" y="95"/>
                </a:lnTo>
                <a:lnTo>
                  <a:pt x="17" y="96"/>
                </a:lnTo>
                <a:lnTo>
                  <a:pt x="17" y="97"/>
                </a:lnTo>
                <a:lnTo>
                  <a:pt x="19" y="98"/>
                </a:lnTo>
                <a:lnTo>
                  <a:pt x="21" y="100"/>
                </a:lnTo>
                <a:lnTo>
                  <a:pt x="22" y="100"/>
                </a:lnTo>
                <a:lnTo>
                  <a:pt x="23" y="101"/>
                </a:lnTo>
                <a:lnTo>
                  <a:pt x="24" y="101"/>
                </a:lnTo>
                <a:lnTo>
                  <a:pt x="26" y="103"/>
                </a:lnTo>
                <a:lnTo>
                  <a:pt x="28" y="104"/>
                </a:lnTo>
                <a:lnTo>
                  <a:pt x="29" y="104"/>
                </a:lnTo>
                <a:lnTo>
                  <a:pt x="31" y="106"/>
                </a:lnTo>
                <a:lnTo>
                  <a:pt x="32" y="106"/>
                </a:lnTo>
                <a:lnTo>
                  <a:pt x="34" y="107"/>
                </a:lnTo>
                <a:lnTo>
                  <a:pt x="37" y="109"/>
                </a:lnTo>
                <a:lnTo>
                  <a:pt x="40" y="110"/>
                </a:lnTo>
                <a:lnTo>
                  <a:pt x="43" y="111"/>
                </a:lnTo>
                <a:lnTo>
                  <a:pt x="43" y="112"/>
                </a:lnTo>
                <a:lnTo>
                  <a:pt x="46" y="113"/>
                </a:lnTo>
                <a:lnTo>
                  <a:pt x="49" y="114"/>
                </a:lnTo>
                <a:lnTo>
                  <a:pt x="52" y="115"/>
                </a:lnTo>
                <a:lnTo>
                  <a:pt x="53" y="116"/>
                </a:lnTo>
                <a:lnTo>
                  <a:pt x="55" y="117"/>
                </a:lnTo>
                <a:lnTo>
                  <a:pt x="56" y="117"/>
                </a:lnTo>
                <a:lnTo>
                  <a:pt x="58" y="118"/>
                </a:lnTo>
                <a:lnTo>
                  <a:pt x="59" y="118"/>
                </a:lnTo>
                <a:lnTo>
                  <a:pt x="62" y="119"/>
                </a:lnTo>
                <a:lnTo>
                  <a:pt x="65" y="120"/>
                </a:lnTo>
                <a:lnTo>
                  <a:pt x="66" y="120"/>
                </a:lnTo>
                <a:lnTo>
                  <a:pt x="69" y="121"/>
                </a:lnTo>
                <a:lnTo>
                  <a:pt x="69" y="122"/>
                </a:lnTo>
                <a:lnTo>
                  <a:pt x="72" y="122"/>
                </a:lnTo>
                <a:lnTo>
                  <a:pt x="73" y="123"/>
                </a:lnTo>
                <a:lnTo>
                  <a:pt x="76" y="124"/>
                </a:lnTo>
                <a:lnTo>
                  <a:pt x="79" y="125"/>
                </a:lnTo>
                <a:lnTo>
                  <a:pt x="80" y="125"/>
                </a:lnTo>
                <a:lnTo>
                  <a:pt x="83" y="126"/>
                </a:lnTo>
                <a:lnTo>
                  <a:pt x="86" y="127"/>
                </a:lnTo>
                <a:lnTo>
                  <a:pt x="87" y="127"/>
                </a:lnTo>
                <a:lnTo>
                  <a:pt x="90" y="128"/>
                </a:lnTo>
                <a:lnTo>
                  <a:pt x="91" y="128"/>
                </a:lnTo>
                <a:lnTo>
                  <a:pt x="94" y="129"/>
                </a:lnTo>
                <a:lnTo>
                  <a:pt x="97" y="129"/>
                </a:lnTo>
                <a:lnTo>
                  <a:pt x="98" y="130"/>
                </a:lnTo>
                <a:lnTo>
                  <a:pt x="101" y="130"/>
                </a:lnTo>
                <a:lnTo>
                  <a:pt x="102" y="130"/>
                </a:lnTo>
                <a:lnTo>
                  <a:pt x="105" y="131"/>
                </a:lnTo>
                <a:lnTo>
                  <a:pt x="108" y="132"/>
                </a:lnTo>
                <a:lnTo>
                  <a:pt x="109" y="132"/>
                </a:lnTo>
                <a:lnTo>
                  <a:pt x="112" y="133"/>
                </a:lnTo>
                <a:lnTo>
                  <a:pt x="113" y="133"/>
                </a:lnTo>
                <a:lnTo>
                  <a:pt x="115" y="133"/>
                </a:lnTo>
                <a:lnTo>
                  <a:pt x="116" y="134"/>
                </a:lnTo>
                <a:lnTo>
                  <a:pt x="119" y="134"/>
                </a:lnTo>
                <a:lnTo>
                  <a:pt x="120" y="134"/>
                </a:lnTo>
                <a:lnTo>
                  <a:pt x="123" y="135"/>
                </a:lnTo>
                <a:lnTo>
                  <a:pt x="126" y="135"/>
                </a:lnTo>
                <a:lnTo>
                  <a:pt x="127" y="136"/>
                </a:lnTo>
                <a:lnTo>
                  <a:pt x="130" y="136"/>
                </a:lnTo>
                <a:lnTo>
                  <a:pt x="131" y="136"/>
                </a:lnTo>
                <a:lnTo>
                  <a:pt x="133" y="137"/>
                </a:lnTo>
                <a:lnTo>
                  <a:pt x="134" y="137"/>
                </a:lnTo>
                <a:lnTo>
                  <a:pt x="137" y="137"/>
                </a:lnTo>
                <a:lnTo>
                  <a:pt x="138" y="137"/>
                </a:lnTo>
                <a:lnTo>
                  <a:pt x="140" y="137"/>
                </a:lnTo>
                <a:lnTo>
                  <a:pt x="141" y="138"/>
                </a:lnTo>
                <a:lnTo>
                  <a:pt x="144" y="138"/>
                </a:lnTo>
                <a:lnTo>
                  <a:pt x="147" y="138"/>
                </a:lnTo>
                <a:lnTo>
                  <a:pt x="148" y="138"/>
                </a:lnTo>
                <a:lnTo>
                  <a:pt x="150" y="139"/>
                </a:lnTo>
                <a:lnTo>
                  <a:pt x="151" y="139"/>
                </a:lnTo>
                <a:lnTo>
                  <a:pt x="154" y="139"/>
                </a:lnTo>
                <a:lnTo>
                  <a:pt x="157" y="139"/>
                </a:lnTo>
                <a:lnTo>
                  <a:pt x="158" y="139"/>
                </a:lnTo>
                <a:lnTo>
                  <a:pt x="160" y="139"/>
                </a:lnTo>
                <a:lnTo>
                  <a:pt x="161" y="140"/>
                </a:lnTo>
                <a:lnTo>
                  <a:pt x="163" y="140"/>
                </a:lnTo>
                <a:lnTo>
                  <a:pt x="164" y="140"/>
                </a:lnTo>
                <a:lnTo>
                  <a:pt x="166" y="140"/>
                </a:lnTo>
                <a:lnTo>
                  <a:pt x="167" y="140"/>
                </a:lnTo>
                <a:lnTo>
                  <a:pt x="169" y="140"/>
                </a:lnTo>
                <a:lnTo>
                  <a:pt x="170" y="140"/>
                </a:lnTo>
                <a:lnTo>
                  <a:pt x="172" y="140"/>
                </a:lnTo>
                <a:lnTo>
                  <a:pt x="175" y="140"/>
                </a:lnTo>
                <a:lnTo>
                  <a:pt x="178" y="140"/>
                </a:lnTo>
                <a:lnTo>
                  <a:pt x="180" y="140"/>
                </a:lnTo>
                <a:lnTo>
                  <a:pt x="181" y="140"/>
                </a:lnTo>
                <a:lnTo>
                  <a:pt x="183" y="140"/>
                </a:lnTo>
                <a:lnTo>
                  <a:pt x="184" y="140"/>
                </a:lnTo>
                <a:lnTo>
                  <a:pt x="186" y="140"/>
                </a:lnTo>
                <a:lnTo>
                  <a:pt x="187" y="140"/>
                </a:lnTo>
                <a:lnTo>
                  <a:pt x="189" y="140"/>
                </a:lnTo>
                <a:lnTo>
                  <a:pt x="190" y="139"/>
                </a:lnTo>
                <a:lnTo>
                  <a:pt x="192" y="139"/>
                </a:lnTo>
                <a:lnTo>
                  <a:pt x="193" y="139"/>
                </a:lnTo>
                <a:lnTo>
                  <a:pt x="196" y="139"/>
                </a:lnTo>
                <a:lnTo>
                  <a:pt x="199" y="139"/>
                </a:lnTo>
                <a:lnTo>
                  <a:pt x="200" y="139"/>
                </a:lnTo>
                <a:lnTo>
                  <a:pt x="202" y="138"/>
                </a:lnTo>
                <a:lnTo>
                  <a:pt x="203" y="138"/>
                </a:lnTo>
                <a:lnTo>
                  <a:pt x="206" y="138"/>
                </a:lnTo>
                <a:lnTo>
                  <a:pt x="209" y="138"/>
                </a:lnTo>
                <a:lnTo>
                  <a:pt x="210" y="137"/>
                </a:lnTo>
                <a:lnTo>
                  <a:pt x="212" y="137"/>
                </a:lnTo>
                <a:lnTo>
                  <a:pt x="213" y="137"/>
                </a:lnTo>
                <a:lnTo>
                  <a:pt x="216" y="137"/>
                </a:lnTo>
                <a:lnTo>
                  <a:pt x="217" y="137"/>
                </a:lnTo>
                <a:lnTo>
                  <a:pt x="219" y="136"/>
                </a:lnTo>
                <a:lnTo>
                  <a:pt x="220" y="136"/>
                </a:lnTo>
                <a:lnTo>
                  <a:pt x="223" y="136"/>
                </a:lnTo>
                <a:lnTo>
                  <a:pt x="224" y="135"/>
                </a:lnTo>
                <a:lnTo>
                  <a:pt x="227" y="135"/>
                </a:lnTo>
                <a:lnTo>
                  <a:pt x="230" y="134"/>
                </a:lnTo>
                <a:lnTo>
                  <a:pt x="231" y="134"/>
                </a:lnTo>
                <a:lnTo>
                  <a:pt x="234" y="134"/>
                </a:lnTo>
                <a:lnTo>
                  <a:pt x="235" y="133"/>
                </a:lnTo>
                <a:lnTo>
                  <a:pt x="237" y="133"/>
                </a:lnTo>
                <a:lnTo>
                  <a:pt x="238" y="133"/>
                </a:lnTo>
                <a:lnTo>
                  <a:pt x="241" y="132"/>
                </a:lnTo>
                <a:lnTo>
                  <a:pt x="242" y="132"/>
                </a:lnTo>
                <a:lnTo>
                  <a:pt x="245" y="131"/>
                </a:lnTo>
                <a:lnTo>
                  <a:pt x="248" y="130"/>
                </a:lnTo>
                <a:lnTo>
                  <a:pt x="249" y="130"/>
                </a:lnTo>
                <a:lnTo>
                  <a:pt x="252" y="130"/>
                </a:lnTo>
                <a:lnTo>
                  <a:pt x="253" y="129"/>
                </a:lnTo>
                <a:lnTo>
                  <a:pt x="256" y="129"/>
                </a:lnTo>
                <a:lnTo>
                  <a:pt x="259" y="128"/>
                </a:lnTo>
                <a:lnTo>
                  <a:pt x="260" y="128"/>
                </a:lnTo>
                <a:lnTo>
                  <a:pt x="263" y="127"/>
                </a:lnTo>
                <a:lnTo>
                  <a:pt x="264" y="127"/>
                </a:lnTo>
                <a:lnTo>
                  <a:pt x="267" y="126"/>
                </a:lnTo>
                <a:lnTo>
                  <a:pt x="270" y="125"/>
                </a:lnTo>
                <a:lnTo>
                  <a:pt x="271" y="125"/>
                </a:lnTo>
                <a:lnTo>
                  <a:pt x="274" y="124"/>
                </a:lnTo>
                <a:lnTo>
                  <a:pt x="277" y="123"/>
                </a:lnTo>
                <a:lnTo>
                  <a:pt x="278" y="122"/>
                </a:lnTo>
                <a:lnTo>
                  <a:pt x="281" y="122"/>
                </a:lnTo>
                <a:lnTo>
                  <a:pt x="281" y="121"/>
                </a:lnTo>
                <a:lnTo>
                  <a:pt x="284" y="120"/>
                </a:lnTo>
                <a:lnTo>
                  <a:pt x="285" y="120"/>
                </a:lnTo>
                <a:lnTo>
                  <a:pt x="288" y="119"/>
                </a:lnTo>
                <a:lnTo>
                  <a:pt x="291" y="118"/>
                </a:lnTo>
                <a:lnTo>
                  <a:pt x="292" y="118"/>
                </a:lnTo>
                <a:lnTo>
                  <a:pt x="294" y="117"/>
                </a:lnTo>
                <a:lnTo>
                  <a:pt x="295" y="117"/>
                </a:lnTo>
                <a:lnTo>
                  <a:pt x="297" y="116"/>
                </a:lnTo>
                <a:lnTo>
                  <a:pt x="298" y="115"/>
                </a:lnTo>
                <a:lnTo>
                  <a:pt x="301" y="114"/>
                </a:lnTo>
                <a:lnTo>
                  <a:pt x="304" y="113"/>
                </a:lnTo>
                <a:lnTo>
                  <a:pt x="307" y="112"/>
                </a:lnTo>
                <a:lnTo>
                  <a:pt x="307" y="111"/>
                </a:lnTo>
                <a:lnTo>
                  <a:pt x="310" y="110"/>
                </a:lnTo>
                <a:lnTo>
                  <a:pt x="313" y="109"/>
                </a:lnTo>
                <a:lnTo>
                  <a:pt x="316" y="107"/>
                </a:lnTo>
                <a:lnTo>
                  <a:pt x="318" y="106"/>
                </a:lnTo>
                <a:lnTo>
                  <a:pt x="319" y="106"/>
                </a:lnTo>
                <a:lnTo>
                  <a:pt x="321" y="104"/>
                </a:lnTo>
                <a:lnTo>
                  <a:pt x="322" y="104"/>
                </a:lnTo>
                <a:lnTo>
                  <a:pt x="324" y="103"/>
                </a:lnTo>
                <a:lnTo>
                  <a:pt x="326" y="101"/>
                </a:lnTo>
                <a:lnTo>
                  <a:pt x="327" y="101"/>
                </a:lnTo>
                <a:lnTo>
                  <a:pt x="328" y="100"/>
                </a:lnTo>
                <a:lnTo>
                  <a:pt x="329" y="100"/>
                </a:lnTo>
                <a:lnTo>
                  <a:pt x="331" y="98"/>
                </a:lnTo>
                <a:lnTo>
                  <a:pt x="333" y="97"/>
                </a:lnTo>
                <a:lnTo>
                  <a:pt x="333" y="96"/>
                </a:lnTo>
                <a:lnTo>
                  <a:pt x="335" y="95"/>
                </a:lnTo>
                <a:lnTo>
                  <a:pt x="337" y="93"/>
                </a:lnTo>
                <a:lnTo>
                  <a:pt x="339" y="92"/>
                </a:lnTo>
                <a:lnTo>
                  <a:pt x="339" y="91"/>
                </a:lnTo>
                <a:lnTo>
                  <a:pt x="340" y="90"/>
                </a:lnTo>
                <a:lnTo>
                  <a:pt x="341" y="90"/>
                </a:lnTo>
                <a:lnTo>
                  <a:pt x="342" y="88"/>
                </a:lnTo>
                <a:lnTo>
                  <a:pt x="344" y="87"/>
                </a:lnTo>
                <a:lnTo>
                  <a:pt x="344" y="86"/>
                </a:lnTo>
                <a:lnTo>
                  <a:pt x="345" y="85"/>
                </a:lnTo>
                <a:lnTo>
                  <a:pt x="346" y="83"/>
                </a:lnTo>
                <a:lnTo>
                  <a:pt x="347" y="81"/>
                </a:lnTo>
                <a:lnTo>
                  <a:pt x="348" y="80"/>
                </a:lnTo>
                <a:lnTo>
                  <a:pt x="348" y="79"/>
                </a:lnTo>
                <a:lnTo>
                  <a:pt x="349" y="78"/>
                </a:lnTo>
                <a:lnTo>
                  <a:pt x="349" y="77"/>
                </a:lnTo>
                <a:lnTo>
                  <a:pt x="349" y="76"/>
                </a:lnTo>
                <a:lnTo>
                  <a:pt x="349" y="75"/>
                </a:lnTo>
                <a:lnTo>
                  <a:pt x="350" y="74"/>
                </a:lnTo>
                <a:lnTo>
                  <a:pt x="350" y="72"/>
                </a:lnTo>
                <a:lnTo>
                  <a:pt x="350" y="70"/>
                </a:lnTo>
                <a:lnTo>
                  <a:pt x="350" y="68"/>
                </a:lnTo>
                <a:lnTo>
                  <a:pt x="350" y="66"/>
                </a:lnTo>
                <a:lnTo>
                  <a:pt x="349" y="65"/>
                </a:lnTo>
                <a:lnTo>
                  <a:pt x="349" y="64"/>
                </a:lnTo>
                <a:lnTo>
                  <a:pt x="349" y="63"/>
                </a:lnTo>
                <a:lnTo>
                  <a:pt x="349" y="62"/>
                </a:lnTo>
                <a:lnTo>
                  <a:pt x="348" y="61"/>
                </a:lnTo>
                <a:lnTo>
                  <a:pt x="348" y="60"/>
                </a:lnTo>
                <a:lnTo>
                  <a:pt x="347" y="59"/>
                </a:lnTo>
                <a:lnTo>
                  <a:pt x="346" y="57"/>
                </a:lnTo>
                <a:lnTo>
                  <a:pt x="345" y="55"/>
                </a:lnTo>
                <a:lnTo>
                  <a:pt x="344" y="54"/>
                </a:lnTo>
                <a:lnTo>
                  <a:pt x="344" y="53"/>
                </a:lnTo>
                <a:lnTo>
                  <a:pt x="342" y="52"/>
                </a:lnTo>
                <a:lnTo>
                  <a:pt x="341" y="50"/>
                </a:lnTo>
                <a:lnTo>
                  <a:pt x="340" y="50"/>
                </a:lnTo>
                <a:lnTo>
                  <a:pt x="339" y="49"/>
                </a:lnTo>
                <a:lnTo>
                  <a:pt x="339" y="48"/>
                </a:lnTo>
                <a:lnTo>
                  <a:pt x="337" y="47"/>
                </a:lnTo>
                <a:lnTo>
                  <a:pt x="335" y="45"/>
                </a:lnTo>
                <a:lnTo>
                  <a:pt x="333" y="44"/>
                </a:lnTo>
                <a:lnTo>
                  <a:pt x="333" y="43"/>
                </a:lnTo>
                <a:lnTo>
                  <a:pt x="331" y="42"/>
                </a:lnTo>
                <a:lnTo>
                  <a:pt x="329" y="40"/>
                </a:lnTo>
                <a:lnTo>
                  <a:pt x="328" y="40"/>
                </a:lnTo>
                <a:lnTo>
                  <a:pt x="327" y="39"/>
                </a:lnTo>
                <a:lnTo>
                  <a:pt x="326" y="39"/>
                </a:lnTo>
                <a:lnTo>
                  <a:pt x="324" y="37"/>
                </a:lnTo>
                <a:lnTo>
                  <a:pt x="322" y="36"/>
                </a:lnTo>
                <a:lnTo>
                  <a:pt x="321" y="36"/>
                </a:lnTo>
                <a:lnTo>
                  <a:pt x="319" y="34"/>
                </a:lnTo>
                <a:lnTo>
                  <a:pt x="318" y="34"/>
                </a:lnTo>
                <a:lnTo>
                  <a:pt x="316" y="33"/>
                </a:lnTo>
                <a:lnTo>
                  <a:pt x="313" y="31"/>
                </a:lnTo>
                <a:lnTo>
                  <a:pt x="310" y="30"/>
                </a:lnTo>
                <a:lnTo>
                  <a:pt x="307" y="29"/>
                </a:lnTo>
                <a:lnTo>
                  <a:pt x="307" y="28"/>
                </a:lnTo>
                <a:lnTo>
                  <a:pt x="304" y="27"/>
                </a:lnTo>
                <a:lnTo>
                  <a:pt x="301" y="26"/>
                </a:lnTo>
                <a:lnTo>
                  <a:pt x="298" y="25"/>
                </a:lnTo>
                <a:lnTo>
                  <a:pt x="297" y="24"/>
                </a:lnTo>
                <a:lnTo>
                  <a:pt x="295" y="23"/>
                </a:lnTo>
                <a:lnTo>
                  <a:pt x="294" y="23"/>
                </a:lnTo>
                <a:lnTo>
                  <a:pt x="292" y="22"/>
                </a:lnTo>
                <a:lnTo>
                  <a:pt x="291" y="22"/>
                </a:lnTo>
                <a:lnTo>
                  <a:pt x="288" y="21"/>
                </a:lnTo>
                <a:lnTo>
                  <a:pt x="285" y="20"/>
                </a:lnTo>
                <a:lnTo>
                  <a:pt x="284" y="20"/>
                </a:lnTo>
                <a:lnTo>
                  <a:pt x="281" y="19"/>
                </a:lnTo>
                <a:lnTo>
                  <a:pt x="281" y="18"/>
                </a:lnTo>
                <a:lnTo>
                  <a:pt x="278" y="18"/>
                </a:lnTo>
                <a:lnTo>
                  <a:pt x="277" y="17"/>
                </a:lnTo>
                <a:lnTo>
                  <a:pt x="274" y="16"/>
                </a:lnTo>
                <a:lnTo>
                  <a:pt x="271" y="15"/>
                </a:lnTo>
                <a:lnTo>
                  <a:pt x="270" y="15"/>
                </a:lnTo>
                <a:lnTo>
                  <a:pt x="267" y="14"/>
                </a:lnTo>
                <a:lnTo>
                  <a:pt x="264" y="13"/>
                </a:lnTo>
                <a:lnTo>
                  <a:pt x="263" y="13"/>
                </a:lnTo>
                <a:lnTo>
                  <a:pt x="260" y="12"/>
                </a:lnTo>
                <a:lnTo>
                  <a:pt x="259" y="12"/>
                </a:lnTo>
                <a:lnTo>
                  <a:pt x="256" y="11"/>
                </a:lnTo>
                <a:lnTo>
                  <a:pt x="253" y="11"/>
                </a:lnTo>
                <a:lnTo>
                  <a:pt x="252" y="10"/>
                </a:lnTo>
                <a:lnTo>
                  <a:pt x="249" y="10"/>
                </a:lnTo>
                <a:lnTo>
                  <a:pt x="248" y="10"/>
                </a:lnTo>
                <a:lnTo>
                  <a:pt x="245" y="9"/>
                </a:lnTo>
                <a:lnTo>
                  <a:pt x="242" y="8"/>
                </a:lnTo>
                <a:lnTo>
                  <a:pt x="241" y="8"/>
                </a:lnTo>
                <a:lnTo>
                  <a:pt x="238" y="7"/>
                </a:lnTo>
                <a:lnTo>
                  <a:pt x="237" y="7"/>
                </a:lnTo>
                <a:lnTo>
                  <a:pt x="235" y="7"/>
                </a:lnTo>
                <a:lnTo>
                  <a:pt x="234" y="6"/>
                </a:lnTo>
                <a:lnTo>
                  <a:pt x="231" y="6"/>
                </a:lnTo>
                <a:lnTo>
                  <a:pt x="230" y="6"/>
                </a:lnTo>
                <a:lnTo>
                  <a:pt x="227" y="5"/>
                </a:lnTo>
                <a:lnTo>
                  <a:pt x="224" y="5"/>
                </a:lnTo>
                <a:lnTo>
                  <a:pt x="223" y="4"/>
                </a:lnTo>
                <a:lnTo>
                  <a:pt x="220" y="4"/>
                </a:lnTo>
                <a:lnTo>
                  <a:pt x="219" y="4"/>
                </a:lnTo>
                <a:lnTo>
                  <a:pt x="217" y="3"/>
                </a:lnTo>
                <a:lnTo>
                  <a:pt x="216" y="3"/>
                </a:lnTo>
                <a:lnTo>
                  <a:pt x="213" y="3"/>
                </a:lnTo>
                <a:lnTo>
                  <a:pt x="212" y="3"/>
                </a:lnTo>
                <a:lnTo>
                  <a:pt x="210" y="2"/>
                </a:lnTo>
                <a:lnTo>
                  <a:pt x="209" y="2"/>
                </a:lnTo>
                <a:lnTo>
                  <a:pt x="206" y="2"/>
                </a:lnTo>
                <a:lnTo>
                  <a:pt x="203" y="2"/>
                </a:lnTo>
                <a:lnTo>
                  <a:pt x="202" y="2"/>
                </a:lnTo>
                <a:lnTo>
                  <a:pt x="200" y="1"/>
                </a:lnTo>
                <a:lnTo>
                  <a:pt x="199" y="1"/>
                </a:lnTo>
                <a:lnTo>
                  <a:pt x="196" y="1"/>
                </a:lnTo>
                <a:lnTo>
                  <a:pt x="193" y="1"/>
                </a:lnTo>
                <a:lnTo>
                  <a:pt x="192" y="1"/>
                </a:lnTo>
                <a:lnTo>
                  <a:pt x="190" y="1"/>
                </a:lnTo>
                <a:lnTo>
                  <a:pt x="189" y="0"/>
                </a:lnTo>
                <a:lnTo>
                  <a:pt x="187" y="0"/>
                </a:lnTo>
                <a:lnTo>
                  <a:pt x="186" y="0"/>
                </a:lnTo>
                <a:lnTo>
                  <a:pt x="184" y="0"/>
                </a:lnTo>
                <a:lnTo>
                  <a:pt x="183" y="0"/>
                </a:lnTo>
                <a:lnTo>
                  <a:pt x="181" y="0"/>
                </a:lnTo>
                <a:lnTo>
                  <a:pt x="180" y="0"/>
                </a:lnTo>
                <a:lnTo>
                  <a:pt x="178" y="0"/>
                </a:lnTo>
                <a:lnTo>
                  <a:pt x="175" y="0"/>
                </a:lnTo>
                <a:lnTo>
                  <a:pt x="172" y="0"/>
                </a:lnTo>
                <a:lnTo>
                  <a:pt x="170" y="0"/>
                </a:lnTo>
                <a:lnTo>
                  <a:pt x="169" y="0"/>
                </a:lnTo>
                <a:lnTo>
                  <a:pt x="167" y="0"/>
                </a:lnTo>
                <a:lnTo>
                  <a:pt x="166" y="0"/>
                </a:lnTo>
                <a:lnTo>
                  <a:pt x="164" y="0"/>
                </a:lnTo>
                <a:lnTo>
                  <a:pt x="163" y="0"/>
                </a:lnTo>
                <a:lnTo>
                  <a:pt x="161" y="0"/>
                </a:lnTo>
                <a:lnTo>
                  <a:pt x="160" y="1"/>
                </a:lnTo>
                <a:lnTo>
                  <a:pt x="158" y="1"/>
                </a:lnTo>
                <a:lnTo>
                  <a:pt x="157" y="1"/>
                </a:lnTo>
                <a:lnTo>
                  <a:pt x="154" y="1"/>
                </a:lnTo>
                <a:lnTo>
                  <a:pt x="151" y="1"/>
                </a:lnTo>
                <a:lnTo>
                  <a:pt x="150" y="1"/>
                </a:lnTo>
                <a:lnTo>
                  <a:pt x="148" y="2"/>
                </a:lnTo>
                <a:lnTo>
                  <a:pt x="147" y="2"/>
                </a:lnTo>
                <a:lnTo>
                  <a:pt x="144" y="2"/>
                </a:lnTo>
                <a:lnTo>
                  <a:pt x="141" y="2"/>
                </a:lnTo>
                <a:lnTo>
                  <a:pt x="140" y="2"/>
                </a:lnTo>
                <a:lnTo>
                  <a:pt x="138" y="3"/>
                </a:lnTo>
                <a:lnTo>
                  <a:pt x="137" y="3"/>
                </a:lnTo>
                <a:lnTo>
                  <a:pt x="134" y="3"/>
                </a:lnTo>
                <a:lnTo>
                  <a:pt x="133" y="3"/>
                </a:lnTo>
                <a:lnTo>
                  <a:pt x="131" y="4"/>
                </a:lnTo>
                <a:lnTo>
                  <a:pt x="130" y="4"/>
                </a:lnTo>
                <a:lnTo>
                  <a:pt x="127" y="4"/>
                </a:lnTo>
                <a:lnTo>
                  <a:pt x="126" y="5"/>
                </a:lnTo>
                <a:lnTo>
                  <a:pt x="123" y="5"/>
                </a:lnTo>
                <a:lnTo>
                  <a:pt x="120" y="6"/>
                </a:lnTo>
                <a:lnTo>
                  <a:pt x="119" y="6"/>
                </a:lnTo>
                <a:lnTo>
                  <a:pt x="116" y="6"/>
                </a:lnTo>
                <a:lnTo>
                  <a:pt x="115" y="7"/>
                </a:lnTo>
                <a:lnTo>
                  <a:pt x="113" y="7"/>
                </a:lnTo>
                <a:lnTo>
                  <a:pt x="112" y="7"/>
                </a:lnTo>
                <a:lnTo>
                  <a:pt x="109" y="8"/>
                </a:lnTo>
                <a:lnTo>
                  <a:pt x="108" y="8"/>
                </a:lnTo>
                <a:lnTo>
                  <a:pt x="105" y="9"/>
                </a:lnTo>
                <a:lnTo>
                  <a:pt x="102" y="10"/>
                </a:lnTo>
                <a:lnTo>
                  <a:pt x="101" y="10"/>
                </a:lnTo>
                <a:lnTo>
                  <a:pt x="98" y="10"/>
                </a:lnTo>
                <a:lnTo>
                  <a:pt x="97" y="11"/>
                </a:lnTo>
                <a:lnTo>
                  <a:pt x="94" y="11"/>
                </a:lnTo>
                <a:lnTo>
                  <a:pt x="91" y="12"/>
                </a:lnTo>
                <a:lnTo>
                  <a:pt x="90" y="12"/>
                </a:lnTo>
                <a:lnTo>
                  <a:pt x="87" y="13"/>
                </a:lnTo>
                <a:lnTo>
                  <a:pt x="86" y="13"/>
                </a:lnTo>
                <a:lnTo>
                  <a:pt x="83" y="14"/>
                </a:lnTo>
                <a:lnTo>
                  <a:pt x="80" y="15"/>
                </a:lnTo>
                <a:lnTo>
                  <a:pt x="79" y="15"/>
                </a:lnTo>
                <a:lnTo>
                  <a:pt x="76" y="16"/>
                </a:lnTo>
                <a:lnTo>
                  <a:pt x="73" y="17"/>
                </a:lnTo>
                <a:lnTo>
                  <a:pt x="72" y="18"/>
                </a:lnTo>
                <a:lnTo>
                  <a:pt x="69" y="18"/>
                </a:lnTo>
                <a:lnTo>
                  <a:pt x="69" y="19"/>
                </a:lnTo>
                <a:lnTo>
                  <a:pt x="66" y="20"/>
                </a:lnTo>
                <a:lnTo>
                  <a:pt x="65" y="20"/>
                </a:lnTo>
                <a:lnTo>
                  <a:pt x="62" y="21"/>
                </a:lnTo>
                <a:lnTo>
                  <a:pt x="59" y="22"/>
                </a:lnTo>
                <a:lnTo>
                  <a:pt x="58" y="22"/>
                </a:lnTo>
                <a:lnTo>
                  <a:pt x="56" y="23"/>
                </a:lnTo>
                <a:lnTo>
                  <a:pt x="55" y="23"/>
                </a:lnTo>
                <a:lnTo>
                  <a:pt x="53" y="24"/>
                </a:lnTo>
                <a:lnTo>
                  <a:pt x="52" y="25"/>
                </a:lnTo>
                <a:lnTo>
                  <a:pt x="49" y="26"/>
                </a:lnTo>
                <a:lnTo>
                  <a:pt x="46" y="27"/>
                </a:lnTo>
                <a:lnTo>
                  <a:pt x="43" y="28"/>
                </a:lnTo>
                <a:lnTo>
                  <a:pt x="43" y="29"/>
                </a:lnTo>
                <a:lnTo>
                  <a:pt x="40" y="30"/>
                </a:lnTo>
                <a:lnTo>
                  <a:pt x="37" y="31"/>
                </a:lnTo>
                <a:lnTo>
                  <a:pt x="34" y="33"/>
                </a:lnTo>
                <a:lnTo>
                  <a:pt x="32" y="34"/>
                </a:lnTo>
                <a:lnTo>
                  <a:pt x="31" y="34"/>
                </a:lnTo>
                <a:lnTo>
                  <a:pt x="29" y="36"/>
                </a:lnTo>
                <a:lnTo>
                  <a:pt x="28" y="36"/>
                </a:lnTo>
                <a:lnTo>
                  <a:pt x="26" y="37"/>
                </a:lnTo>
                <a:lnTo>
                  <a:pt x="24" y="39"/>
                </a:lnTo>
                <a:lnTo>
                  <a:pt x="23" y="39"/>
                </a:lnTo>
                <a:lnTo>
                  <a:pt x="22" y="40"/>
                </a:lnTo>
                <a:lnTo>
                  <a:pt x="21" y="40"/>
                </a:lnTo>
                <a:lnTo>
                  <a:pt x="19" y="42"/>
                </a:lnTo>
                <a:lnTo>
                  <a:pt x="17" y="43"/>
                </a:lnTo>
                <a:lnTo>
                  <a:pt x="17" y="44"/>
                </a:lnTo>
                <a:lnTo>
                  <a:pt x="15" y="45"/>
                </a:lnTo>
                <a:lnTo>
                  <a:pt x="13" y="47"/>
                </a:lnTo>
                <a:lnTo>
                  <a:pt x="11" y="48"/>
                </a:lnTo>
                <a:lnTo>
                  <a:pt x="11" y="49"/>
                </a:lnTo>
                <a:lnTo>
                  <a:pt x="10" y="50"/>
                </a:lnTo>
                <a:lnTo>
                  <a:pt x="9" y="50"/>
                </a:lnTo>
                <a:lnTo>
                  <a:pt x="8" y="52"/>
                </a:lnTo>
                <a:lnTo>
                  <a:pt x="6" y="53"/>
                </a:lnTo>
                <a:lnTo>
                  <a:pt x="6" y="54"/>
                </a:lnTo>
                <a:lnTo>
                  <a:pt x="5" y="55"/>
                </a:lnTo>
                <a:lnTo>
                  <a:pt x="4" y="57"/>
                </a:lnTo>
                <a:lnTo>
                  <a:pt x="3" y="59"/>
                </a:lnTo>
                <a:lnTo>
                  <a:pt x="2" y="60"/>
                </a:lnTo>
                <a:lnTo>
                  <a:pt x="2" y="61"/>
                </a:lnTo>
                <a:lnTo>
                  <a:pt x="1" y="62"/>
                </a:lnTo>
                <a:lnTo>
                  <a:pt x="1" y="63"/>
                </a:lnTo>
                <a:lnTo>
                  <a:pt x="1" y="64"/>
                </a:lnTo>
                <a:lnTo>
                  <a:pt x="1" y="65"/>
                </a:lnTo>
                <a:lnTo>
                  <a:pt x="0" y="66"/>
                </a:lnTo>
                <a:lnTo>
                  <a:pt x="0" y="68"/>
                </a:lnTo>
                <a:lnTo>
                  <a:pt x="0" y="7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KZ"/>
          </a:p>
        </p:txBody>
      </p:sp>
      <p:sp>
        <p:nvSpPr>
          <p:cNvPr id="14455" name="Freeform 121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47921757-AB12-77F4-9D80-6C39C93CC629}"/>
              </a:ext>
            </a:extLst>
          </p:cNvPr>
          <p:cNvSpPr>
            <a:spLocks/>
          </p:cNvSpPr>
          <p:nvPr/>
        </p:nvSpPr>
        <p:spPr bwMode="auto">
          <a:xfrm rot="16050242">
            <a:off x="8285163" y="4819650"/>
            <a:ext cx="552450" cy="222250"/>
          </a:xfrm>
          <a:custGeom>
            <a:avLst/>
            <a:gdLst>
              <a:gd name="T0" fmla="*/ 2147483646 w 350"/>
              <a:gd name="T1" fmla="*/ 2147483646 h 140"/>
              <a:gd name="T2" fmla="*/ 2147483646 w 350"/>
              <a:gd name="T3" fmla="*/ 2147483646 h 140"/>
              <a:gd name="T4" fmla="*/ 2147483646 w 350"/>
              <a:gd name="T5" fmla="*/ 2147483646 h 140"/>
              <a:gd name="T6" fmla="*/ 2147483646 w 350"/>
              <a:gd name="T7" fmla="*/ 2147483646 h 140"/>
              <a:gd name="T8" fmla="*/ 2147483646 w 350"/>
              <a:gd name="T9" fmla="*/ 2147483646 h 140"/>
              <a:gd name="T10" fmla="*/ 2147483646 w 350"/>
              <a:gd name="T11" fmla="*/ 2147483646 h 140"/>
              <a:gd name="T12" fmla="*/ 2147483646 w 350"/>
              <a:gd name="T13" fmla="*/ 2147483646 h 140"/>
              <a:gd name="T14" fmla="*/ 2147483646 w 350"/>
              <a:gd name="T15" fmla="*/ 2147483646 h 140"/>
              <a:gd name="T16" fmla="*/ 2147483646 w 350"/>
              <a:gd name="T17" fmla="*/ 2147483646 h 140"/>
              <a:gd name="T18" fmla="*/ 2147483646 w 350"/>
              <a:gd name="T19" fmla="*/ 2147483646 h 140"/>
              <a:gd name="T20" fmla="*/ 2147483646 w 350"/>
              <a:gd name="T21" fmla="*/ 2147483646 h 140"/>
              <a:gd name="T22" fmla="*/ 2147483646 w 350"/>
              <a:gd name="T23" fmla="*/ 2147483646 h 140"/>
              <a:gd name="T24" fmla="*/ 2147483646 w 350"/>
              <a:gd name="T25" fmla="*/ 2147483646 h 140"/>
              <a:gd name="T26" fmla="*/ 2147483646 w 350"/>
              <a:gd name="T27" fmla="*/ 2147483646 h 140"/>
              <a:gd name="T28" fmla="*/ 2147483646 w 350"/>
              <a:gd name="T29" fmla="*/ 2147483646 h 140"/>
              <a:gd name="T30" fmla="*/ 2147483646 w 350"/>
              <a:gd name="T31" fmla="*/ 2147483646 h 140"/>
              <a:gd name="T32" fmla="*/ 2147483646 w 350"/>
              <a:gd name="T33" fmla="*/ 2147483646 h 140"/>
              <a:gd name="T34" fmla="*/ 2147483646 w 350"/>
              <a:gd name="T35" fmla="*/ 2147483646 h 140"/>
              <a:gd name="T36" fmla="*/ 2147483646 w 350"/>
              <a:gd name="T37" fmla="*/ 2147483646 h 140"/>
              <a:gd name="T38" fmla="*/ 2147483646 w 350"/>
              <a:gd name="T39" fmla="*/ 2147483646 h 140"/>
              <a:gd name="T40" fmla="*/ 2147483646 w 350"/>
              <a:gd name="T41" fmla="*/ 2147483646 h 140"/>
              <a:gd name="T42" fmla="*/ 2147483646 w 350"/>
              <a:gd name="T43" fmla="*/ 2147483646 h 140"/>
              <a:gd name="T44" fmla="*/ 2147483646 w 350"/>
              <a:gd name="T45" fmla="*/ 2147483646 h 140"/>
              <a:gd name="T46" fmla="*/ 2147483646 w 350"/>
              <a:gd name="T47" fmla="*/ 2147483646 h 140"/>
              <a:gd name="T48" fmla="*/ 2147483646 w 350"/>
              <a:gd name="T49" fmla="*/ 2147483646 h 140"/>
              <a:gd name="T50" fmla="*/ 2147483646 w 350"/>
              <a:gd name="T51" fmla="*/ 2147483646 h 140"/>
              <a:gd name="T52" fmla="*/ 2147483646 w 350"/>
              <a:gd name="T53" fmla="*/ 2147483646 h 140"/>
              <a:gd name="T54" fmla="*/ 2147483646 w 350"/>
              <a:gd name="T55" fmla="*/ 2147483646 h 140"/>
              <a:gd name="T56" fmla="*/ 2147483646 w 350"/>
              <a:gd name="T57" fmla="*/ 2147483646 h 140"/>
              <a:gd name="T58" fmla="*/ 2147483646 w 350"/>
              <a:gd name="T59" fmla="*/ 2147483646 h 140"/>
              <a:gd name="T60" fmla="*/ 2147483646 w 350"/>
              <a:gd name="T61" fmla="*/ 2147483646 h 140"/>
              <a:gd name="T62" fmla="*/ 2147483646 w 350"/>
              <a:gd name="T63" fmla="*/ 2147483646 h 140"/>
              <a:gd name="T64" fmla="*/ 2147483646 w 350"/>
              <a:gd name="T65" fmla="*/ 2147483646 h 140"/>
              <a:gd name="T66" fmla="*/ 2147483646 w 350"/>
              <a:gd name="T67" fmla="*/ 2147483646 h 140"/>
              <a:gd name="T68" fmla="*/ 2147483646 w 350"/>
              <a:gd name="T69" fmla="*/ 2147483646 h 140"/>
              <a:gd name="T70" fmla="*/ 2147483646 w 350"/>
              <a:gd name="T71" fmla="*/ 2147483646 h 140"/>
              <a:gd name="T72" fmla="*/ 2147483646 w 350"/>
              <a:gd name="T73" fmla="*/ 2147483646 h 140"/>
              <a:gd name="T74" fmla="*/ 2147483646 w 350"/>
              <a:gd name="T75" fmla="*/ 2147483646 h 140"/>
              <a:gd name="T76" fmla="*/ 2147483646 w 350"/>
              <a:gd name="T77" fmla="*/ 2147483646 h 140"/>
              <a:gd name="T78" fmla="*/ 2147483646 w 350"/>
              <a:gd name="T79" fmla="*/ 2147483646 h 140"/>
              <a:gd name="T80" fmla="*/ 2147483646 w 350"/>
              <a:gd name="T81" fmla="*/ 2147483646 h 140"/>
              <a:gd name="T82" fmla="*/ 2147483646 w 350"/>
              <a:gd name="T83" fmla="*/ 0 h 140"/>
              <a:gd name="T84" fmla="*/ 2147483646 w 350"/>
              <a:gd name="T85" fmla="*/ 0 h 140"/>
              <a:gd name="T86" fmla="*/ 2147483646 w 350"/>
              <a:gd name="T87" fmla="*/ 2147483646 h 140"/>
              <a:gd name="T88" fmla="*/ 2147483646 w 350"/>
              <a:gd name="T89" fmla="*/ 2147483646 h 140"/>
              <a:gd name="T90" fmla="*/ 2147483646 w 350"/>
              <a:gd name="T91" fmla="*/ 2147483646 h 140"/>
              <a:gd name="T92" fmla="*/ 2147483646 w 350"/>
              <a:gd name="T93" fmla="*/ 2147483646 h 140"/>
              <a:gd name="T94" fmla="*/ 2147483646 w 350"/>
              <a:gd name="T95" fmla="*/ 2147483646 h 140"/>
              <a:gd name="T96" fmla="*/ 2147483646 w 350"/>
              <a:gd name="T97" fmla="*/ 2147483646 h 140"/>
              <a:gd name="T98" fmla="*/ 2147483646 w 350"/>
              <a:gd name="T99" fmla="*/ 2147483646 h 140"/>
              <a:gd name="T100" fmla="*/ 2147483646 w 350"/>
              <a:gd name="T101" fmla="*/ 2147483646 h 140"/>
              <a:gd name="T102" fmla="*/ 2147483646 w 350"/>
              <a:gd name="T103" fmla="*/ 2147483646 h 140"/>
              <a:gd name="T104" fmla="*/ 2147483646 w 350"/>
              <a:gd name="T105" fmla="*/ 2147483646 h 140"/>
              <a:gd name="T106" fmla="*/ 2147483646 w 350"/>
              <a:gd name="T107" fmla="*/ 2147483646 h 140"/>
              <a:gd name="T108" fmla="*/ 2147483646 w 350"/>
              <a:gd name="T109" fmla="*/ 2147483646 h 140"/>
              <a:gd name="T110" fmla="*/ 2147483646 w 350"/>
              <a:gd name="T111" fmla="*/ 2147483646 h 140"/>
              <a:gd name="T112" fmla="*/ 0 w 350"/>
              <a:gd name="T113" fmla="*/ 2147483646 h 1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50"/>
              <a:gd name="T172" fmla="*/ 0 h 140"/>
              <a:gd name="T173" fmla="*/ 350 w 350"/>
              <a:gd name="T174" fmla="*/ 140 h 14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50" h="140">
                <a:moveTo>
                  <a:pt x="0" y="70"/>
                </a:moveTo>
                <a:lnTo>
                  <a:pt x="0" y="70"/>
                </a:lnTo>
                <a:lnTo>
                  <a:pt x="0" y="72"/>
                </a:lnTo>
                <a:lnTo>
                  <a:pt x="0" y="74"/>
                </a:lnTo>
                <a:lnTo>
                  <a:pt x="1" y="75"/>
                </a:lnTo>
                <a:lnTo>
                  <a:pt x="1" y="76"/>
                </a:lnTo>
                <a:lnTo>
                  <a:pt x="1" y="77"/>
                </a:lnTo>
                <a:lnTo>
                  <a:pt x="1" y="78"/>
                </a:lnTo>
                <a:lnTo>
                  <a:pt x="2" y="79"/>
                </a:lnTo>
                <a:lnTo>
                  <a:pt x="2" y="80"/>
                </a:lnTo>
                <a:lnTo>
                  <a:pt x="3" y="81"/>
                </a:lnTo>
                <a:lnTo>
                  <a:pt x="4" y="83"/>
                </a:lnTo>
                <a:lnTo>
                  <a:pt x="5" y="85"/>
                </a:lnTo>
                <a:lnTo>
                  <a:pt x="6" y="86"/>
                </a:lnTo>
                <a:lnTo>
                  <a:pt x="6" y="87"/>
                </a:lnTo>
                <a:lnTo>
                  <a:pt x="8" y="88"/>
                </a:lnTo>
                <a:lnTo>
                  <a:pt x="9" y="90"/>
                </a:lnTo>
                <a:lnTo>
                  <a:pt x="10" y="90"/>
                </a:lnTo>
                <a:lnTo>
                  <a:pt x="11" y="91"/>
                </a:lnTo>
                <a:lnTo>
                  <a:pt x="11" y="92"/>
                </a:lnTo>
                <a:lnTo>
                  <a:pt x="13" y="93"/>
                </a:lnTo>
                <a:lnTo>
                  <a:pt x="15" y="95"/>
                </a:lnTo>
                <a:lnTo>
                  <a:pt x="17" y="96"/>
                </a:lnTo>
                <a:lnTo>
                  <a:pt x="17" y="97"/>
                </a:lnTo>
                <a:lnTo>
                  <a:pt x="19" y="98"/>
                </a:lnTo>
                <a:lnTo>
                  <a:pt x="21" y="100"/>
                </a:lnTo>
                <a:lnTo>
                  <a:pt x="22" y="100"/>
                </a:lnTo>
                <a:lnTo>
                  <a:pt x="23" y="101"/>
                </a:lnTo>
                <a:lnTo>
                  <a:pt x="24" y="101"/>
                </a:lnTo>
                <a:lnTo>
                  <a:pt x="26" y="103"/>
                </a:lnTo>
                <a:lnTo>
                  <a:pt x="28" y="104"/>
                </a:lnTo>
                <a:lnTo>
                  <a:pt x="29" y="104"/>
                </a:lnTo>
                <a:lnTo>
                  <a:pt x="31" y="106"/>
                </a:lnTo>
                <a:lnTo>
                  <a:pt x="32" y="106"/>
                </a:lnTo>
                <a:lnTo>
                  <a:pt x="34" y="107"/>
                </a:lnTo>
                <a:lnTo>
                  <a:pt x="37" y="109"/>
                </a:lnTo>
                <a:lnTo>
                  <a:pt x="40" y="110"/>
                </a:lnTo>
                <a:lnTo>
                  <a:pt x="43" y="111"/>
                </a:lnTo>
                <a:lnTo>
                  <a:pt x="43" y="112"/>
                </a:lnTo>
                <a:lnTo>
                  <a:pt x="46" y="113"/>
                </a:lnTo>
                <a:lnTo>
                  <a:pt x="49" y="114"/>
                </a:lnTo>
                <a:lnTo>
                  <a:pt x="52" y="115"/>
                </a:lnTo>
                <a:lnTo>
                  <a:pt x="53" y="116"/>
                </a:lnTo>
                <a:lnTo>
                  <a:pt x="55" y="117"/>
                </a:lnTo>
                <a:lnTo>
                  <a:pt x="56" y="117"/>
                </a:lnTo>
                <a:lnTo>
                  <a:pt x="58" y="118"/>
                </a:lnTo>
                <a:lnTo>
                  <a:pt x="59" y="118"/>
                </a:lnTo>
                <a:lnTo>
                  <a:pt x="62" y="119"/>
                </a:lnTo>
                <a:lnTo>
                  <a:pt x="65" y="120"/>
                </a:lnTo>
                <a:lnTo>
                  <a:pt x="66" y="120"/>
                </a:lnTo>
                <a:lnTo>
                  <a:pt x="69" y="121"/>
                </a:lnTo>
                <a:lnTo>
                  <a:pt x="69" y="122"/>
                </a:lnTo>
                <a:lnTo>
                  <a:pt x="72" y="122"/>
                </a:lnTo>
                <a:lnTo>
                  <a:pt x="73" y="123"/>
                </a:lnTo>
                <a:lnTo>
                  <a:pt x="76" y="124"/>
                </a:lnTo>
                <a:lnTo>
                  <a:pt x="79" y="125"/>
                </a:lnTo>
                <a:lnTo>
                  <a:pt x="80" y="125"/>
                </a:lnTo>
                <a:lnTo>
                  <a:pt x="83" y="126"/>
                </a:lnTo>
                <a:lnTo>
                  <a:pt x="86" y="127"/>
                </a:lnTo>
                <a:lnTo>
                  <a:pt x="87" y="127"/>
                </a:lnTo>
                <a:lnTo>
                  <a:pt x="90" y="128"/>
                </a:lnTo>
                <a:lnTo>
                  <a:pt x="91" y="128"/>
                </a:lnTo>
                <a:lnTo>
                  <a:pt x="94" y="129"/>
                </a:lnTo>
                <a:lnTo>
                  <a:pt x="97" y="129"/>
                </a:lnTo>
                <a:lnTo>
                  <a:pt x="98" y="130"/>
                </a:lnTo>
                <a:lnTo>
                  <a:pt x="101" y="130"/>
                </a:lnTo>
                <a:lnTo>
                  <a:pt x="102" y="130"/>
                </a:lnTo>
                <a:lnTo>
                  <a:pt x="105" y="131"/>
                </a:lnTo>
                <a:lnTo>
                  <a:pt x="108" y="132"/>
                </a:lnTo>
                <a:lnTo>
                  <a:pt x="109" y="132"/>
                </a:lnTo>
                <a:lnTo>
                  <a:pt x="112" y="133"/>
                </a:lnTo>
                <a:lnTo>
                  <a:pt x="113" y="133"/>
                </a:lnTo>
                <a:lnTo>
                  <a:pt x="115" y="133"/>
                </a:lnTo>
                <a:lnTo>
                  <a:pt x="116" y="134"/>
                </a:lnTo>
                <a:lnTo>
                  <a:pt x="119" y="134"/>
                </a:lnTo>
                <a:lnTo>
                  <a:pt x="120" y="134"/>
                </a:lnTo>
                <a:lnTo>
                  <a:pt x="123" y="135"/>
                </a:lnTo>
                <a:lnTo>
                  <a:pt x="126" y="135"/>
                </a:lnTo>
                <a:lnTo>
                  <a:pt x="127" y="136"/>
                </a:lnTo>
                <a:lnTo>
                  <a:pt x="130" y="136"/>
                </a:lnTo>
                <a:lnTo>
                  <a:pt x="131" y="136"/>
                </a:lnTo>
                <a:lnTo>
                  <a:pt x="133" y="137"/>
                </a:lnTo>
                <a:lnTo>
                  <a:pt x="134" y="137"/>
                </a:lnTo>
                <a:lnTo>
                  <a:pt x="137" y="137"/>
                </a:lnTo>
                <a:lnTo>
                  <a:pt x="138" y="137"/>
                </a:lnTo>
                <a:lnTo>
                  <a:pt x="140" y="137"/>
                </a:lnTo>
                <a:lnTo>
                  <a:pt x="141" y="138"/>
                </a:lnTo>
                <a:lnTo>
                  <a:pt x="144" y="138"/>
                </a:lnTo>
                <a:lnTo>
                  <a:pt x="147" y="138"/>
                </a:lnTo>
                <a:lnTo>
                  <a:pt x="148" y="138"/>
                </a:lnTo>
                <a:lnTo>
                  <a:pt x="150" y="139"/>
                </a:lnTo>
                <a:lnTo>
                  <a:pt x="151" y="139"/>
                </a:lnTo>
                <a:lnTo>
                  <a:pt x="154" y="139"/>
                </a:lnTo>
                <a:lnTo>
                  <a:pt x="157" y="139"/>
                </a:lnTo>
                <a:lnTo>
                  <a:pt x="158" y="139"/>
                </a:lnTo>
                <a:lnTo>
                  <a:pt x="160" y="139"/>
                </a:lnTo>
                <a:lnTo>
                  <a:pt x="161" y="140"/>
                </a:lnTo>
                <a:lnTo>
                  <a:pt x="163" y="140"/>
                </a:lnTo>
                <a:lnTo>
                  <a:pt x="164" y="140"/>
                </a:lnTo>
                <a:lnTo>
                  <a:pt x="166" y="140"/>
                </a:lnTo>
                <a:lnTo>
                  <a:pt x="167" y="140"/>
                </a:lnTo>
                <a:lnTo>
                  <a:pt x="169" y="140"/>
                </a:lnTo>
                <a:lnTo>
                  <a:pt x="170" y="140"/>
                </a:lnTo>
                <a:lnTo>
                  <a:pt x="172" y="140"/>
                </a:lnTo>
                <a:lnTo>
                  <a:pt x="175" y="140"/>
                </a:lnTo>
                <a:lnTo>
                  <a:pt x="178" y="140"/>
                </a:lnTo>
                <a:lnTo>
                  <a:pt x="180" y="140"/>
                </a:lnTo>
                <a:lnTo>
                  <a:pt x="181" y="140"/>
                </a:lnTo>
                <a:lnTo>
                  <a:pt x="183" y="140"/>
                </a:lnTo>
                <a:lnTo>
                  <a:pt x="184" y="140"/>
                </a:lnTo>
                <a:lnTo>
                  <a:pt x="186" y="140"/>
                </a:lnTo>
                <a:lnTo>
                  <a:pt x="187" y="140"/>
                </a:lnTo>
                <a:lnTo>
                  <a:pt x="189" y="140"/>
                </a:lnTo>
                <a:lnTo>
                  <a:pt x="190" y="139"/>
                </a:lnTo>
                <a:lnTo>
                  <a:pt x="192" y="139"/>
                </a:lnTo>
                <a:lnTo>
                  <a:pt x="193" y="139"/>
                </a:lnTo>
                <a:lnTo>
                  <a:pt x="196" y="139"/>
                </a:lnTo>
                <a:lnTo>
                  <a:pt x="199" y="139"/>
                </a:lnTo>
                <a:lnTo>
                  <a:pt x="200" y="139"/>
                </a:lnTo>
                <a:lnTo>
                  <a:pt x="202" y="138"/>
                </a:lnTo>
                <a:lnTo>
                  <a:pt x="203" y="138"/>
                </a:lnTo>
                <a:lnTo>
                  <a:pt x="206" y="138"/>
                </a:lnTo>
                <a:lnTo>
                  <a:pt x="209" y="138"/>
                </a:lnTo>
                <a:lnTo>
                  <a:pt x="210" y="137"/>
                </a:lnTo>
                <a:lnTo>
                  <a:pt x="212" y="137"/>
                </a:lnTo>
                <a:lnTo>
                  <a:pt x="213" y="137"/>
                </a:lnTo>
                <a:lnTo>
                  <a:pt x="216" y="137"/>
                </a:lnTo>
                <a:lnTo>
                  <a:pt x="217" y="137"/>
                </a:lnTo>
                <a:lnTo>
                  <a:pt x="219" y="136"/>
                </a:lnTo>
                <a:lnTo>
                  <a:pt x="220" y="136"/>
                </a:lnTo>
                <a:lnTo>
                  <a:pt x="223" y="136"/>
                </a:lnTo>
                <a:lnTo>
                  <a:pt x="224" y="135"/>
                </a:lnTo>
                <a:lnTo>
                  <a:pt x="227" y="135"/>
                </a:lnTo>
                <a:lnTo>
                  <a:pt x="230" y="134"/>
                </a:lnTo>
                <a:lnTo>
                  <a:pt x="231" y="134"/>
                </a:lnTo>
                <a:lnTo>
                  <a:pt x="234" y="134"/>
                </a:lnTo>
                <a:lnTo>
                  <a:pt x="235" y="133"/>
                </a:lnTo>
                <a:lnTo>
                  <a:pt x="237" y="133"/>
                </a:lnTo>
                <a:lnTo>
                  <a:pt x="238" y="133"/>
                </a:lnTo>
                <a:lnTo>
                  <a:pt x="241" y="132"/>
                </a:lnTo>
                <a:lnTo>
                  <a:pt x="242" y="132"/>
                </a:lnTo>
                <a:lnTo>
                  <a:pt x="245" y="131"/>
                </a:lnTo>
                <a:lnTo>
                  <a:pt x="248" y="130"/>
                </a:lnTo>
                <a:lnTo>
                  <a:pt x="249" y="130"/>
                </a:lnTo>
                <a:lnTo>
                  <a:pt x="252" y="130"/>
                </a:lnTo>
                <a:lnTo>
                  <a:pt x="253" y="129"/>
                </a:lnTo>
                <a:lnTo>
                  <a:pt x="256" y="129"/>
                </a:lnTo>
                <a:lnTo>
                  <a:pt x="259" y="128"/>
                </a:lnTo>
                <a:lnTo>
                  <a:pt x="260" y="128"/>
                </a:lnTo>
                <a:lnTo>
                  <a:pt x="263" y="127"/>
                </a:lnTo>
                <a:lnTo>
                  <a:pt x="264" y="127"/>
                </a:lnTo>
                <a:lnTo>
                  <a:pt x="267" y="126"/>
                </a:lnTo>
                <a:lnTo>
                  <a:pt x="270" y="125"/>
                </a:lnTo>
                <a:lnTo>
                  <a:pt x="271" y="125"/>
                </a:lnTo>
                <a:lnTo>
                  <a:pt x="274" y="124"/>
                </a:lnTo>
                <a:lnTo>
                  <a:pt x="277" y="123"/>
                </a:lnTo>
                <a:lnTo>
                  <a:pt x="278" y="122"/>
                </a:lnTo>
                <a:lnTo>
                  <a:pt x="281" y="122"/>
                </a:lnTo>
                <a:lnTo>
                  <a:pt x="281" y="121"/>
                </a:lnTo>
                <a:lnTo>
                  <a:pt x="284" y="120"/>
                </a:lnTo>
                <a:lnTo>
                  <a:pt x="285" y="120"/>
                </a:lnTo>
                <a:lnTo>
                  <a:pt x="288" y="119"/>
                </a:lnTo>
                <a:lnTo>
                  <a:pt x="291" y="118"/>
                </a:lnTo>
                <a:lnTo>
                  <a:pt x="292" y="118"/>
                </a:lnTo>
                <a:lnTo>
                  <a:pt x="294" y="117"/>
                </a:lnTo>
                <a:lnTo>
                  <a:pt x="295" y="117"/>
                </a:lnTo>
                <a:lnTo>
                  <a:pt x="297" y="116"/>
                </a:lnTo>
                <a:lnTo>
                  <a:pt x="298" y="115"/>
                </a:lnTo>
                <a:lnTo>
                  <a:pt x="301" y="114"/>
                </a:lnTo>
                <a:lnTo>
                  <a:pt x="304" y="113"/>
                </a:lnTo>
                <a:lnTo>
                  <a:pt x="307" y="112"/>
                </a:lnTo>
                <a:lnTo>
                  <a:pt x="307" y="111"/>
                </a:lnTo>
                <a:lnTo>
                  <a:pt x="310" y="110"/>
                </a:lnTo>
                <a:lnTo>
                  <a:pt x="313" y="109"/>
                </a:lnTo>
                <a:lnTo>
                  <a:pt x="316" y="107"/>
                </a:lnTo>
                <a:lnTo>
                  <a:pt x="318" y="106"/>
                </a:lnTo>
                <a:lnTo>
                  <a:pt x="319" y="106"/>
                </a:lnTo>
                <a:lnTo>
                  <a:pt x="321" y="104"/>
                </a:lnTo>
                <a:lnTo>
                  <a:pt x="322" y="104"/>
                </a:lnTo>
                <a:lnTo>
                  <a:pt x="324" y="103"/>
                </a:lnTo>
                <a:lnTo>
                  <a:pt x="326" y="101"/>
                </a:lnTo>
                <a:lnTo>
                  <a:pt x="327" y="101"/>
                </a:lnTo>
                <a:lnTo>
                  <a:pt x="328" y="100"/>
                </a:lnTo>
                <a:lnTo>
                  <a:pt x="329" y="100"/>
                </a:lnTo>
                <a:lnTo>
                  <a:pt x="331" y="98"/>
                </a:lnTo>
                <a:lnTo>
                  <a:pt x="333" y="97"/>
                </a:lnTo>
                <a:lnTo>
                  <a:pt x="333" y="96"/>
                </a:lnTo>
                <a:lnTo>
                  <a:pt x="335" y="95"/>
                </a:lnTo>
                <a:lnTo>
                  <a:pt x="337" y="93"/>
                </a:lnTo>
                <a:lnTo>
                  <a:pt x="339" y="92"/>
                </a:lnTo>
                <a:lnTo>
                  <a:pt x="339" y="91"/>
                </a:lnTo>
                <a:lnTo>
                  <a:pt x="340" y="90"/>
                </a:lnTo>
                <a:lnTo>
                  <a:pt x="341" y="90"/>
                </a:lnTo>
                <a:lnTo>
                  <a:pt x="342" y="88"/>
                </a:lnTo>
                <a:lnTo>
                  <a:pt x="344" y="87"/>
                </a:lnTo>
                <a:lnTo>
                  <a:pt x="344" y="86"/>
                </a:lnTo>
                <a:lnTo>
                  <a:pt x="345" y="85"/>
                </a:lnTo>
                <a:lnTo>
                  <a:pt x="346" y="83"/>
                </a:lnTo>
                <a:lnTo>
                  <a:pt x="347" y="81"/>
                </a:lnTo>
                <a:lnTo>
                  <a:pt x="348" y="80"/>
                </a:lnTo>
                <a:lnTo>
                  <a:pt x="348" y="79"/>
                </a:lnTo>
                <a:lnTo>
                  <a:pt x="349" y="78"/>
                </a:lnTo>
                <a:lnTo>
                  <a:pt x="349" y="77"/>
                </a:lnTo>
                <a:lnTo>
                  <a:pt x="349" y="76"/>
                </a:lnTo>
                <a:lnTo>
                  <a:pt x="349" y="75"/>
                </a:lnTo>
                <a:lnTo>
                  <a:pt x="350" y="74"/>
                </a:lnTo>
                <a:lnTo>
                  <a:pt x="350" y="72"/>
                </a:lnTo>
                <a:lnTo>
                  <a:pt x="350" y="70"/>
                </a:lnTo>
                <a:lnTo>
                  <a:pt x="350" y="68"/>
                </a:lnTo>
                <a:lnTo>
                  <a:pt x="350" y="66"/>
                </a:lnTo>
                <a:lnTo>
                  <a:pt x="349" y="65"/>
                </a:lnTo>
                <a:lnTo>
                  <a:pt x="349" y="64"/>
                </a:lnTo>
                <a:lnTo>
                  <a:pt x="349" y="63"/>
                </a:lnTo>
                <a:lnTo>
                  <a:pt x="349" y="62"/>
                </a:lnTo>
                <a:lnTo>
                  <a:pt x="348" y="61"/>
                </a:lnTo>
                <a:lnTo>
                  <a:pt x="348" y="60"/>
                </a:lnTo>
                <a:lnTo>
                  <a:pt x="347" y="59"/>
                </a:lnTo>
                <a:lnTo>
                  <a:pt x="346" y="57"/>
                </a:lnTo>
                <a:lnTo>
                  <a:pt x="345" y="55"/>
                </a:lnTo>
                <a:lnTo>
                  <a:pt x="344" y="54"/>
                </a:lnTo>
                <a:lnTo>
                  <a:pt x="344" y="53"/>
                </a:lnTo>
                <a:lnTo>
                  <a:pt x="342" y="52"/>
                </a:lnTo>
                <a:lnTo>
                  <a:pt x="341" y="50"/>
                </a:lnTo>
                <a:lnTo>
                  <a:pt x="340" y="50"/>
                </a:lnTo>
                <a:lnTo>
                  <a:pt x="339" y="49"/>
                </a:lnTo>
                <a:lnTo>
                  <a:pt x="339" y="48"/>
                </a:lnTo>
                <a:lnTo>
                  <a:pt x="337" y="47"/>
                </a:lnTo>
                <a:lnTo>
                  <a:pt x="335" y="45"/>
                </a:lnTo>
                <a:lnTo>
                  <a:pt x="333" y="44"/>
                </a:lnTo>
                <a:lnTo>
                  <a:pt x="333" y="43"/>
                </a:lnTo>
                <a:lnTo>
                  <a:pt x="331" y="42"/>
                </a:lnTo>
                <a:lnTo>
                  <a:pt x="329" y="40"/>
                </a:lnTo>
                <a:lnTo>
                  <a:pt x="328" y="40"/>
                </a:lnTo>
                <a:lnTo>
                  <a:pt x="327" y="39"/>
                </a:lnTo>
                <a:lnTo>
                  <a:pt x="326" y="39"/>
                </a:lnTo>
                <a:lnTo>
                  <a:pt x="324" y="37"/>
                </a:lnTo>
                <a:lnTo>
                  <a:pt x="322" y="36"/>
                </a:lnTo>
                <a:lnTo>
                  <a:pt x="321" y="36"/>
                </a:lnTo>
                <a:lnTo>
                  <a:pt x="319" y="34"/>
                </a:lnTo>
                <a:lnTo>
                  <a:pt x="318" y="34"/>
                </a:lnTo>
                <a:lnTo>
                  <a:pt x="316" y="33"/>
                </a:lnTo>
                <a:lnTo>
                  <a:pt x="313" y="31"/>
                </a:lnTo>
                <a:lnTo>
                  <a:pt x="310" y="30"/>
                </a:lnTo>
                <a:lnTo>
                  <a:pt x="307" y="29"/>
                </a:lnTo>
                <a:lnTo>
                  <a:pt x="307" y="28"/>
                </a:lnTo>
                <a:lnTo>
                  <a:pt x="304" y="27"/>
                </a:lnTo>
                <a:lnTo>
                  <a:pt x="301" y="26"/>
                </a:lnTo>
                <a:lnTo>
                  <a:pt x="298" y="25"/>
                </a:lnTo>
                <a:lnTo>
                  <a:pt x="297" y="24"/>
                </a:lnTo>
                <a:lnTo>
                  <a:pt x="295" y="23"/>
                </a:lnTo>
                <a:lnTo>
                  <a:pt x="294" y="23"/>
                </a:lnTo>
                <a:lnTo>
                  <a:pt x="292" y="22"/>
                </a:lnTo>
                <a:lnTo>
                  <a:pt x="291" y="22"/>
                </a:lnTo>
                <a:lnTo>
                  <a:pt x="288" y="21"/>
                </a:lnTo>
                <a:lnTo>
                  <a:pt x="285" y="20"/>
                </a:lnTo>
                <a:lnTo>
                  <a:pt x="284" y="20"/>
                </a:lnTo>
                <a:lnTo>
                  <a:pt x="281" y="19"/>
                </a:lnTo>
                <a:lnTo>
                  <a:pt x="281" y="18"/>
                </a:lnTo>
                <a:lnTo>
                  <a:pt x="278" y="18"/>
                </a:lnTo>
                <a:lnTo>
                  <a:pt x="277" y="17"/>
                </a:lnTo>
                <a:lnTo>
                  <a:pt x="274" y="16"/>
                </a:lnTo>
                <a:lnTo>
                  <a:pt x="271" y="15"/>
                </a:lnTo>
                <a:lnTo>
                  <a:pt x="270" y="15"/>
                </a:lnTo>
                <a:lnTo>
                  <a:pt x="267" y="14"/>
                </a:lnTo>
                <a:lnTo>
                  <a:pt x="264" y="13"/>
                </a:lnTo>
                <a:lnTo>
                  <a:pt x="263" y="13"/>
                </a:lnTo>
                <a:lnTo>
                  <a:pt x="260" y="12"/>
                </a:lnTo>
                <a:lnTo>
                  <a:pt x="259" y="12"/>
                </a:lnTo>
                <a:lnTo>
                  <a:pt x="256" y="11"/>
                </a:lnTo>
                <a:lnTo>
                  <a:pt x="253" y="11"/>
                </a:lnTo>
                <a:lnTo>
                  <a:pt x="252" y="10"/>
                </a:lnTo>
                <a:lnTo>
                  <a:pt x="249" y="10"/>
                </a:lnTo>
                <a:lnTo>
                  <a:pt x="248" y="10"/>
                </a:lnTo>
                <a:lnTo>
                  <a:pt x="245" y="9"/>
                </a:lnTo>
                <a:lnTo>
                  <a:pt x="242" y="8"/>
                </a:lnTo>
                <a:lnTo>
                  <a:pt x="241" y="8"/>
                </a:lnTo>
                <a:lnTo>
                  <a:pt x="238" y="7"/>
                </a:lnTo>
                <a:lnTo>
                  <a:pt x="237" y="7"/>
                </a:lnTo>
                <a:lnTo>
                  <a:pt x="235" y="7"/>
                </a:lnTo>
                <a:lnTo>
                  <a:pt x="234" y="6"/>
                </a:lnTo>
                <a:lnTo>
                  <a:pt x="231" y="6"/>
                </a:lnTo>
                <a:lnTo>
                  <a:pt x="230" y="6"/>
                </a:lnTo>
                <a:lnTo>
                  <a:pt x="227" y="5"/>
                </a:lnTo>
                <a:lnTo>
                  <a:pt x="224" y="5"/>
                </a:lnTo>
                <a:lnTo>
                  <a:pt x="223" y="4"/>
                </a:lnTo>
                <a:lnTo>
                  <a:pt x="220" y="4"/>
                </a:lnTo>
                <a:lnTo>
                  <a:pt x="219" y="4"/>
                </a:lnTo>
                <a:lnTo>
                  <a:pt x="217" y="3"/>
                </a:lnTo>
                <a:lnTo>
                  <a:pt x="216" y="3"/>
                </a:lnTo>
                <a:lnTo>
                  <a:pt x="213" y="3"/>
                </a:lnTo>
                <a:lnTo>
                  <a:pt x="212" y="3"/>
                </a:lnTo>
                <a:lnTo>
                  <a:pt x="210" y="2"/>
                </a:lnTo>
                <a:lnTo>
                  <a:pt x="209" y="2"/>
                </a:lnTo>
                <a:lnTo>
                  <a:pt x="206" y="2"/>
                </a:lnTo>
                <a:lnTo>
                  <a:pt x="203" y="2"/>
                </a:lnTo>
                <a:lnTo>
                  <a:pt x="202" y="2"/>
                </a:lnTo>
                <a:lnTo>
                  <a:pt x="200" y="1"/>
                </a:lnTo>
                <a:lnTo>
                  <a:pt x="199" y="1"/>
                </a:lnTo>
                <a:lnTo>
                  <a:pt x="196" y="1"/>
                </a:lnTo>
                <a:lnTo>
                  <a:pt x="193" y="1"/>
                </a:lnTo>
                <a:lnTo>
                  <a:pt x="192" y="1"/>
                </a:lnTo>
                <a:lnTo>
                  <a:pt x="190" y="1"/>
                </a:lnTo>
                <a:lnTo>
                  <a:pt x="189" y="0"/>
                </a:lnTo>
                <a:lnTo>
                  <a:pt x="187" y="0"/>
                </a:lnTo>
                <a:lnTo>
                  <a:pt x="186" y="0"/>
                </a:lnTo>
                <a:lnTo>
                  <a:pt x="184" y="0"/>
                </a:lnTo>
                <a:lnTo>
                  <a:pt x="183" y="0"/>
                </a:lnTo>
                <a:lnTo>
                  <a:pt x="181" y="0"/>
                </a:lnTo>
                <a:lnTo>
                  <a:pt x="180" y="0"/>
                </a:lnTo>
                <a:lnTo>
                  <a:pt x="178" y="0"/>
                </a:lnTo>
                <a:lnTo>
                  <a:pt x="175" y="0"/>
                </a:lnTo>
                <a:lnTo>
                  <a:pt x="172" y="0"/>
                </a:lnTo>
                <a:lnTo>
                  <a:pt x="170" y="0"/>
                </a:lnTo>
                <a:lnTo>
                  <a:pt x="169" y="0"/>
                </a:lnTo>
                <a:lnTo>
                  <a:pt x="167" y="0"/>
                </a:lnTo>
                <a:lnTo>
                  <a:pt x="166" y="0"/>
                </a:lnTo>
                <a:lnTo>
                  <a:pt x="164" y="0"/>
                </a:lnTo>
                <a:lnTo>
                  <a:pt x="163" y="0"/>
                </a:lnTo>
                <a:lnTo>
                  <a:pt x="161" y="0"/>
                </a:lnTo>
                <a:lnTo>
                  <a:pt x="160" y="1"/>
                </a:lnTo>
                <a:lnTo>
                  <a:pt x="158" y="1"/>
                </a:lnTo>
                <a:lnTo>
                  <a:pt x="157" y="1"/>
                </a:lnTo>
                <a:lnTo>
                  <a:pt x="154" y="1"/>
                </a:lnTo>
                <a:lnTo>
                  <a:pt x="151" y="1"/>
                </a:lnTo>
                <a:lnTo>
                  <a:pt x="150" y="1"/>
                </a:lnTo>
                <a:lnTo>
                  <a:pt x="148" y="2"/>
                </a:lnTo>
                <a:lnTo>
                  <a:pt x="147" y="2"/>
                </a:lnTo>
                <a:lnTo>
                  <a:pt x="144" y="2"/>
                </a:lnTo>
                <a:lnTo>
                  <a:pt x="141" y="2"/>
                </a:lnTo>
                <a:lnTo>
                  <a:pt x="140" y="2"/>
                </a:lnTo>
                <a:lnTo>
                  <a:pt x="138" y="3"/>
                </a:lnTo>
                <a:lnTo>
                  <a:pt x="137" y="3"/>
                </a:lnTo>
                <a:lnTo>
                  <a:pt x="134" y="3"/>
                </a:lnTo>
                <a:lnTo>
                  <a:pt x="133" y="3"/>
                </a:lnTo>
                <a:lnTo>
                  <a:pt x="131" y="4"/>
                </a:lnTo>
                <a:lnTo>
                  <a:pt x="130" y="4"/>
                </a:lnTo>
                <a:lnTo>
                  <a:pt x="127" y="4"/>
                </a:lnTo>
                <a:lnTo>
                  <a:pt x="126" y="5"/>
                </a:lnTo>
                <a:lnTo>
                  <a:pt x="123" y="5"/>
                </a:lnTo>
                <a:lnTo>
                  <a:pt x="120" y="6"/>
                </a:lnTo>
                <a:lnTo>
                  <a:pt x="119" y="6"/>
                </a:lnTo>
                <a:lnTo>
                  <a:pt x="116" y="6"/>
                </a:lnTo>
                <a:lnTo>
                  <a:pt x="115" y="7"/>
                </a:lnTo>
                <a:lnTo>
                  <a:pt x="113" y="7"/>
                </a:lnTo>
                <a:lnTo>
                  <a:pt x="112" y="7"/>
                </a:lnTo>
                <a:lnTo>
                  <a:pt x="109" y="8"/>
                </a:lnTo>
                <a:lnTo>
                  <a:pt x="108" y="8"/>
                </a:lnTo>
                <a:lnTo>
                  <a:pt x="105" y="9"/>
                </a:lnTo>
                <a:lnTo>
                  <a:pt x="102" y="10"/>
                </a:lnTo>
                <a:lnTo>
                  <a:pt x="101" y="10"/>
                </a:lnTo>
                <a:lnTo>
                  <a:pt x="98" y="10"/>
                </a:lnTo>
                <a:lnTo>
                  <a:pt x="97" y="11"/>
                </a:lnTo>
                <a:lnTo>
                  <a:pt x="94" y="11"/>
                </a:lnTo>
                <a:lnTo>
                  <a:pt x="91" y="12"/>
                </a:lnTo>
                <a:lnTo>
                  <a:pt x="90" y="12"/>
                </a:lnTo>
                <a:lnTo>
                  <a:pt x="87" y="13"/>
                </a:lnTo>
                <a:lnTo>
                  <a:pt x="86" y="13"/>
                </a:lnTo>
                <a:lnTo>
                  <a:pt x="83" y="14"/>
                </a:lnTo>
                <a:lnTo>
                  <a:pt x="80" y="15"/>
                </a:lnTo>
                <a:lnTo>
                  <a:pt x="79" y="15"/>
                </a:lnTo>
                <a:lnTo>
                  <a:pt x="76" y="16"/>
                </a:lnTo>
                <a:lnTo>
                  <a:pt x="73" y="17"/>
                </a:lnTo>
                <a:lnTo>
                  <a:pt x="72" y="18"/>
                </a:lnTo>
                <a:lnTo>
                  <a:pt x="69" y="18"/>
                </a:lnTo>
                <a:lnTo>
                  <a:pt x="69" y="19"/>
                </a:lnTo>
                <a:lnTo>
                  <a:pt x="66" y="20"/>
                </a:lnTo>
                <a:lnTo>
                  <a:pt x="65" y="20"/>
                </a:lnTo>
                <a:lnTo>
                  <a:pt x="62" y="21"/>
                </a:lnTo>
                <a:lnTo>
                  <a:pt x="59" y="22"/>
                </a:lnTo>
                <a:lnTo>
                  <a:pt x="58" y="22"/>
                </a:lnTo>
                <a:lnTo>
                  <a:pt x="56" y="23"/>
                </a:lnTo>
                <a:lnTo>
                  <a:pt x="55" y="23"/>
                </a:lnTo>
                <a:lnTo>
                  <a:pt x="53" y="24"/>
                </a:lnTo>
                <a:lnTo>
                  <a:pt x="52" y="25"/>
                </a:lnTo>
                <a:lnTo>
                  <a:pt x="49" y="26"/>
                </a:lnTo>
                <a:lnTo>
                  <a:pt x="46" y="27"/>
                </a:lnTo>
                <a:lnTo>
                  <a:pt x="43" y="28"/>
                </a:lnTo>
                <a:lnTo>
                  <a:pt x="43" y="29"/>
                </a:lnTo>
                <a:lnTo>
                  <a:pt x="40" y="30"/>
                </a:lnTo>
                <a:lnTo>
                  <a:pt x="37" y="31"/>
                </a:lnTo>
                <a:lnTo>
                  <a:pt x="34" y="33"/>
                </a:lnTo>
                <a:lnTo>
                  <a:pt x="32" y="34"/>
                </a:lnTo>
                <a:lnTo>
                  <a:pt x="31" y="34"/>
                </a:lnTo>
                <a:lnTo>
                  <a:pt x="29" y="36"/>
                </a:lnTo>
                <a:lnTo>
                  <a:pt x="28" y="36"/>
                </a:lnTo>
                <a:lnTo>
                  <a:pt x="26" y="37"/>
                </a:lnTo>
                <a:lnTo>
                  <a:pt x="24" y="39"/>
                </a:lnTo>
                <a:lnTo>
                  <a:pt x="23" y="39"/>
                </a:lnTo>
                <a:lnTo>
                  <a:pt x="22" y="40"/>
                </a:lnTo>
                <a:lnTo>
                  <a:pt x="21" y="40"/>
                </a:lnTo>
                <a:lnTo>
                  <a:pt x="19" y="42"/>
                </a:lnTo>
                <a:lnTo>
                  <a:pt x="17" y="43"/>
                </a:lnTo>
                <a:lnTo>
                  <a:pt x="17" y="44"/>
                </a:lnTo>
                <a:lnTo>
                  <a:pt x="15" y="45"/>
                </a:lnTo>
                <a:lnTo>
                  <a:pt x="13" y="47"/>
                </a:lnTo>
                <a:lnTo>
                  <a:pt x="11" y="48"/>
                </a:lnTo>
                <a:lnTo>
                  <a:pt x="11" y="49"/>
                </a:lnTo>
                <a:lnTo>
                  <a:pt x="10" y="50"/>
                </a:lnTo>
                <a:lnTo>
                  <a:pt x="9" y="50"/>
                </a:lnTo>
                <a:lnTo>
                  <a:pt x="8" y="52"/>
                </a:lnTo>
                <a:lnTo>
                  <a:pt x="6" y="53"/>
                </a:lnTo>
                <a:lnTo>
                  <a:pt x="6" y="54"/>
                </a:lnTo>
                <a:lnTo>
                  <a:pt x="5" y="55"/>
                </a:lnTo>
                <a:lnTo>
                  <a:pt x="4" y="57"/>
                </a:lnTo>
                <a:lnTo>
                  <a:pt x="3" y="59"/>
                </a:lnTo>
                <a:lnTo>
                  <a:pt x="2" y="60"/>
                </a:lnTo>
                <a:lnTo>
                  <a:pt x="2" y="61"/>
                </a:lnTo>
                <a:lnTo>
                  <a:pt x="1" y="62"/>
                </a:lnTo>
                <a:lnTo>
                  <a:pt x="1" y="63"/>
                </a:lnTo>
                <a:lnTo>
                  <a:pt x="1" y="64"/>
                </a:lnTo>
                <a:lnTo>
                  <a:pt x="1" y="65"/>
                </a:lnTo>
                <a:lnTo>
                  <a:pt x="0" y="66"/>
                </a:lnTo>
                <a:lnTo>
                  <a:pt x="0" y="68"/>
                </a:lnTo>
                <a:lnTo>
                  <a:pt x="0" y="7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KZ"/>
          </a:p>
        </p:txBody>
      </p:sp>
      <p:sp>
        <p:nvSpPr>
          <p:cNvPr id="14456" name="Freeform 122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F4EC46C1-22F1-2192-4C3E-1B64611DA05E}"/>
              </a:ext>
            </a:extLst>
          </p:cNvPr>
          <p:cNvSpPr>
            <a:spLocks/>
          </p:cNvSpPr>
          <p:nvPr/>
        </p:nvSpPr>
        <p:spPr bwMode="auto">
          <a:xfrm>
            <a:off x="8053388" y="5572126"/>
            <a:ext cx="552450" cy="220663"/>
          </a:xfrm>
          <a:custGeom>
            <a:avLst/>
            <a:gdLst>
              <a:gd name="T0" fmla="*/ 2147483646 w 350"/>
              <a:gd name="T1" fmla="*/ 2147483646 h 140"/>
              <a:gd name="T2" fmla="*/ 2147483646 w 350"/>
              <a:gd name="T3" fmla="*/ 2147483646 h 140"/>
              <a:gd name="T4" fmla="*/ 2147483646 w 350"/>
              <a:gd name="T5" fmla="*/ 2147483646 h 140"/>
              <a:gd name="T6" fmla="*/ 2147483646 w 350"/>
              <a:gd name="T7" fmla="*/ 2147483646 h 140"/>
              <a:gd name="T8" fmla="*/ 2147483646 w 350"/>
              <a:gd name="T9" fmla="*/ 2147483646 h 140"/>
              <a:gd name="T10" fmla="*/ 2147483646 w 350"/>
              <a:gd name="T11" fmla="*/ 2147483646 h 140"/>
              <a:gd name="T12" fmla="*/ 2147483646 w 350"/>
              <a:gd name="T13" fmla="*/ 2147483646 h 140"/>
              <a:gd name="T14" fmla="*/ 2147483646 w 350"/>
              <a:gd name="T15" fmla="*/ 2147483646 h 140"/>
              <a:gd name="T16" fmla="*/ 2147483646 w 350"/>
              <a:gd name="T17" fmla="*/ 2147483646 h 140"/>
              <a:gd name="T18" fmla="*/ 2147483646 w 350"/>
              <a:gd name="T19" fmla="*/ 2147483646 h 140"/>
              <a:gd name="T20" fmla="*/ 2147483646 w 350"/>
              <a:gd name="T21" fmla="*/ 2147483646 h 140"/>
              <a:gd name="T22" fmla="*/ 2147483646 w 350"/>
              <a:gd name="T23" fmla="*/ 2147483646 h 140"/>
              <a:gd name="T24" fmla="*/ 2147483646 w 350"/>
              <a:gd name="T25" fmla="*/ 2147483646 h 140"/>
              <a:gd name="T26" fmla="*/ 2147483646 w 350"/>
              <a:gd name="T27" fmla="*/ 2147483646 h 140"/>
              <a:gd name="T28" fmla="*/ 2147483646 w 350"/>
              <a:gd name="T29" fmla="*/ 2147483646 h 140"/>
              <a:gd name="T30" fmla="*/ 2147483646 w 350"/>
              <a:gd name="T31" fmla="*/ 2147483646 h 140"/>
              <a:gd name="T32" fmla="*/ 2147483646 w 350"/>
              <a:gd name="T33" fmla="*/ 2147483646 h 140"/>
              <a:gd name="T34" fmla="*/ 2147483646 w 350"/>
              <a:gd name="T35" fmla="*/ 2147483646 h 140"/>
              <a:gd name="T36" fmla="*/ 2147483646 w 350"/>
              <a:gd name="T37" fmla="*/ 2147483646 h 140"/>
              <a:gd name="T38" fmla="*/ 2147483646 w 350"/>
              <a:gd name="T39" fmla="*/ 2147483646 h 140"/>
              <a:gd name="T40" fmla="*/ 2147483646 w 350"/>
              <a:gd name="T41" fmla="*/ 2147483646 h 140"/>
              <a:gd name="T42" fmla="*/ 2147483646 w 350"/>
              <a:gd name="T43" fmla="*/ 2147483646 h 140"/>
              <a:gd name="T44" fmla="*/ 2147483646 w 350"/>
              <a:gd name="T45" fmla="*/ 2147483646 h 140"/>
              <a:gd name="T46" fmla="*/ 2147483646 w 350"/>
              <a:gd name="T47" fmla="*/ 2147483646 h 140"/>
              <a:gd name="T48" fmla="*/ 2147483646 w 350"/>
              <a:gd name="T49" fmla="*/ 2147483646 h 140"/>
              <a:gd name="T50" fmla="*/ 2147483646 w 350"/>
              <a:gd name="T51" fmla="*/ 2147483646 h 140"/>
              <a:gd name="T52" fmla="*/ 2147483646 w 350"/>
              <a:gd name="T53" fmla="*/ 2147483646 h 140"/>
              <a:gd name="T54" fmla="*/ 2147483646 w 350"/>
              <a:gd name="T55" fmla="*/ 2147483646 h 140"/>
              <a:gd name="T56" fmla="*/ 2147483646 w 350"/>
              <a:gd name="T57" fmla="*/ 2147483646 h 140"/>
              <a:gd name="T58" fmla="*/ 2147483646 w 350"/>
              <a:gd name="T59" fmla="*/ 2147483646 h 140"/>
              <a:gd name="T60" fmla="*/ 2147483646 w 350"/>
              <a:gd name="T61" fmla="*/ 2147483646 h 140"/>
              <a:gd name="T62" fmla="*/ 2147483646 w 350"/>
              <a:gd name="T63" fmla="*/ 2147483646 h 140"/>
              <a:gd name="T64" fmla="*/ 2147483646 w 350"/>
              <a:gd name="T65" fmla="*/ 2147483646 h 140"/>
              <a:gd name="T66" fmla="*/ 2147483646 w 350"/>
              <a:gd name="T67" fmla="*/ 2147483646 h 140"/>
              <a:gd name="T68" fmla="*/ 2147483646 w 350"/>
              <a:gd name="T69" fmla="*/ 2147483646 h 140"/>
              <a:gd name="T70" fmla="*/ 2147483646 w 350"/>
              <a:gd name="T71" fmla="*/ 2147483646 h 140"/>
              <a:gd name="T72" fmla="*/ 2147483646 w 350"/>
              <a:gd name="T73" fmla="*/ 2147483646 h 140"/>
              <a:gd name="T74" fmla="*/ 2147483646 w 350"/>
              <a:gd name="T75" fmla="*/ 2147483646 h 140"/>
              <a:gd name="T76" fmla="*/ 2147483646 w 350"/>
              <a:gd name="T77" fmla="*/ 2147483646 h 140"/>
              <a:gd name="T78" fmla="*/ 2147483646 w 350"/>
              <a:gd name="T79" fmla="*/ 2147483646 h 140"/>
              <a:gd name="T80" fmla="*/ 2147483646 w 350"/>
              <a:gd name="T81" fmla="*/ 2147483646 h 140"/>
              <a:gd name="T82" fmla="*/ 2147483646 w 350"/>
              <a:gd name="T83" fmla="*/ 0 h 140"/>
              <a:gd name="T84" fmla="*/ 2147483646 w 350"/>
              <a:gd name="T85" fmla="*/ 0 h 140"/>
              <a:gd name="T86" fmla="*/ 2147483646 w 350"/>
              <a:gd name="T87" fmla="*/ 2147483646 h 140"/>
              <a:gd name="T88" fmla="*/ 2147483646 w 350"/>
              <a:gd name="T89" fmla="*/ 2147483646 h 140"/>
              <a:gd name="T90" fmla="*/ 2147483646 w 350"/>
              <a:gd name="T91" fmla="*/ 2147483646 h 140"/>
              <a:gd name="T92" fmla="*/ 2147483646 w 350"/>
              <a:gd name="T93" fmla="*/ 2147483646 h 140"/>
              <a:gd name="T94" fmla="*/ 2147483646 w 350"/>
              <a:gd name="T95" fmla="*/ 2147483646 h 140"/>
              <a:gd name="T96" fmla="*/ 2147483646 w 350"/>
              <a:gd name="T97" fmla="*/ 2147483646 h 140"/>
              <a:gd name="T98" fmla="*/ 2147483646 w 350"/>
              <a:gd name="T99" fmla="*/ 2147483646 h 140"/>
              <a:gd name="T100" fmla="*/ 2147483646 w 350"/>
              <a:gd name="T101" fmla="*/ 2147483646 h 140"/>
              <a:gd name="T102" fmla="*/ 2147483646 w 350"/>
              <a:gd name="T103" fmla="*/ 2147483646 h 140"/>
              <a:gd name="T104" fmla="*/ 2147483646 w 350"/>
              <a:gd name="T105" fmla="*/ 2147483646 h 140"/>
              <a:gd name="T106" fmla="*/ 2147483646 w 350"/>
              <a:gd name="T107" fmla="*/ 2147483646 h 140"/>
              <a:gd name="T108" fmla="*/ 2147483646 w 350"/>
              <a:gd name="T109" fmla="*/ 2147483646 h 140"/>
              <a:gd name="T110" fmla="*/ 2147483646 w 350"/>
              <a:gd name="T111" fmla="*/ 2147483646 h 140"/>
              <a:gd name="T112" fmla="*/ 0 w 350"/>
              <a:gd name="T113" fmla="*/ 2147483646 h 1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50"/>
              <a:gd name="T172" fmla="*/ 0 h 140"/>
              <a:gd name="T173" fmla="*/ 350 w 350"/>
              <a:gd name="T174" fmla="*/ 140 h 14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50" h="140">
                <a:moveTo>
                  <a:pt x="0" y="70"/>
                </a:moveTo>
                <a:lnTo>
                  <a:pt x="0" y="70"/>
                </a:lnTo>
                <a:lnTo>
                  <a:pt x="0" y="72"/>
                </a:lnTo>
                <a:lnTo>
                  <a:pt x="0" y="74"/>
                </a:lnTo>
                <a:lnTo>
                  <a:pt x="1" y="75"/>
                </a:lnTo>
                <a:lnTo>
                  <a:pt x="1" y="76"/>
                </a:lnTo>
                <a:lnTo>
                  <a:pt x="1" y="77"/>
                </a:lnTo>
                <a:lnTo>
                  <a:pt x="1" y="78"/>
                </a:lnTo>
                <a:lnTo>
                  <a:pt x="2" y="79"/>
                </a:lnTo>
                <a:lnTo>
                  <a:pt x="2" y="80"/>
                </a:lnTo>
                <a:lnTo>
                  <a:pt x="3" y="81"/>
                </a:lnTo>
                <a:lnTo>
                  <a:pt x="4" y="83"/>
                </a:lnTo>
                <a:lnTo>
                  <a:pt x="5" y="85"/>
                </a:lnTo>
                <a:lnTo>
                  <a:pt x="6" y="86"/>
                </a:lnTo>
                <a:lnTo>
                  <a:pt x="6" y="87"/>
                </a:lnTo>
                <a:lnTo>
                  <a:pt x="8" y="88"/>
                </a:lnTo>
                <a:lnTo>
                  <a:pt x="9" y="90"/>
                </a:lnTo>
                <a:lnTo>
                  <a:pt x="10" y="90"/>
                </a:lnTo>
                <a:lnTo>
                  <a:pt x="11" y="91"/>
                </a:lnTo>
                <a:lnTo>
                  <a:pt x="11" y="92"/>
                </a:lnTo>
                <a:lnTo>
                  <a:pt x="13" y="93"/>
                </a:lnTo>
                <a:lnTo>
                  <a:pt x="15" y="95"/>
                </a:lnTo>
                <a:lnTo>
                  <a:pt x="17" y="96"/>
                </a:lnTo>
                <a:lnTo>
                  <a:pt x="17" y="97"/>
                </a:lnTo>
                <a:lnTo>
                  <a:pt x="19" y="98"/>
                </a:lnTo>
                <a:lnTo>
                  <a:pt x="21" y="100"/>
                </a:lnTo>
                <a:lnTo>
                  <a:pt x="22" y="100"/>
                </a:lnTo>
                <a:lnTo>
                  <a:pt x="23" y="101"/>
                </a:lnTo>
                <a:lnTo>
                  <a:pt x="24" y="101"/>
                </a:lnTo>
                <a:lnTo>
                  <a:pt x="26" y="103"/>
                </a:lnTo>
                <a:lnTo>
                  <a:pt x="28" y="104"/>
                </a:lnTo>
                <a:lnTo>
                  <a:pt x="29" y="104"/>
                </a:lnTo>
                <a:lnTo>
                  <a:pt x="31" y="106"/>
                </a:lnTo>
                <a:lnTo>
                  <a:pt x="32" y="106"/>
                </a:lnTo>
                <a:lnTo>
                  <a:pt x="34" y="107"/>
                </a:lnTo>
                <a:lnTo>
                  <a:pt x="37" y="109"/>
                </a:lnTo>
                <a:lnTo>
                  <a:pt x="40" y="110"/>
                </a:lnTo>
                <a:lnTo>
                  <a:pt x="43" y="111"/>
                </a:lnTo>
                <a:lnTo>
                  <a:pt x="43" y="112"/>
                </a:lnTo>
                <a:lnTo>
                  <a:pt x="46" y="113"/>
                </a:lnTo>
                <a:lnTo>
                  <a:pt x="49" y="114"/>
                </a:lnTo>
                <a:lnTo>
                  <a:pt x="52" y="115"/>
                </a:lnTo>
                <a:lnTo>
                  <a:pt x="53" y="116"/>
                </a:lnTo>
                <a:lnTo>
                  <a:pt x="55" y="117"/>
                </a:lnTo>
                <a:lnTo>
                  <a:pt x="56" y="117"/>
                </a:lnTo>
                <a:lnTo>
                  <a:pt x="58" y="118"/>
                </a:lnTo>
                <a:lnTo>
                  <a:pt x="59" y="118"/>
                </a:lnTo>
                <a:lnTo>
                  <a:pt x="62" y="119"/>
                </a:lnTo>
                <a:lnTo>
                  <a:pt x="65" y="120"/>
                </a:lnTo>
                <a:lnTo>
                  <a:pt x="66" y="120"/>
                </a:lnTo>
                <a:lnTo>
                  <a:pt x="69" y="121"/>
                </a:lnTo>
                <a:lnTo>
                  <a:pt x="69" y="122"/>
                </a:lnTo>
                <a:lnTo>
                  <a:pt x="72" y="122"/>
                </a:lnTo>
                <a:lnTo>
                  <a:pt x="73" y="123"/>
                </a:lnTo>
                <a:lnTo>
                  <a:pt x="76" y="124"/>
                </a:lnTo>
                <a:lnTo>
                  <a:pt x="79" y="125"/>
                </a:lnTo>
                <a:lnTo>
                  <a:pt x="80" y="125"/>
                </a:lnTo>
                <a:lnTo>
                  <a:pt x="83" y="126"/>
                </a:lnTo>
                <a:lnTo>
                  <a:pt x="86" y="127"/>
                </a:lnTo>
                <a:lnTo>
                  <a:pt x="87" y="127"/>
                </a:lnTo>
                <a:lnTo>
                  <a:pt x="90" y="128"/>
                </a:lnTo>
                <a:lnTo>
                  <a:pt x="91" y="128"/>
                </a:lnTo>
                <a:lnTo>
                  <a:pt x="94" y="129"/>
                </a:lnTo>
                <a:lnTo>
                  <a:pt x="97" y="129"/>
                </a:lnTo>
                <a:lnTo>
                  <a:pt x="98" y="130"/>
                </a:lnTo>
                <a:lnTo>
                  <a:pt x="101" y="130"/>
                </a:lnTo>
                <a:lnTo>
                  <a:pt x="102" y="130"/>
                </a:lnTo>
                <a:lnTo>
                  <a:pt x="105" y="131"/>
                </a:lnTo>
                <a:lnTo>
                  <a:pt x="108" y="132"/>
                </a:lnTo>
                <a:lnTo>
                  <a:pt x="109" y="132"/>
                </a:lnTo>
                <a:lnTo>
                  <a:pt x="112" y="133"/>
                </a:lnTo>
                <a:lnTo>
                  <a:pt x="113" y="133"/>
                </a:lnTo>
                <a:lnTo>
                  <a:pt x="115" y="133"/>
                </a:lnTo>
                <a:lnTo>
                  <a:pt x="116" y="134"/>
                </a:lnTo>
                <a:lnTo>
                  <a:pt x="119" y="134"/>
                </a:lnTo>
                <a:lnTo>
                  <a:pt x="120" y="134"/>
                </a:lnTo>
                <a:lnTo>
                  <a:pt x="123" y="135"/>
                </a:lnTo>
                <a:lnTo>
                  <a:pt x="126" y="135"/>
                </a:lnTo>
                <a:lnTo>
                  <a:pt x="127" y="136"/>
                </a:lnTo>
                <a:lnTo>
                  <a:pt x="130" y="136"/>
                </a:lnTo>
                <a:lnTo>
                  <a:pt x="131" y="136"/>
                </a:lnTo>
                <a:lnTo>
                  <a:pt x="133" y="137"/>
                </a:lnTo>
                <a:lnTo>
                  <a:pt x="134" y="137"/>
                </a:lnTo>
                <a:lnTo>
                  <a:pt x="137" y="137"/>
                </a:lnTo>
                <a:lnTo>
                  <a:pt x="138" y="137"/>
                </a:lnTo>
                <a:lnTo>
                  <a:pt x="140" y="137"/>
                </a:lnTo>
                <a:lnTo>
                  <a:pt x="141" y="138"/>
                </a:lnTo>
                <a:lnTo>
                  <a:pt x="144" y="138"/>
                </a:lnTo>
                <a:lnTo>
                  <a:pt x="147" y="138"/>
                </a:lnTo>
                <a:lnTo>
                  <a:pt x="148" y="138"/>
                </a:lnTo>
                <a:lnTo>
                  <a:pt x="150" y="139"/>
                </a:lnTo>
                <a:lnTo>
                  <a:pt x="151" y="139"/>
                </a:lnTo>
                <a:lnTo>
                  <a:pt x="154" y="139"/>
                </a:lnTo>
                <a:lnTo>
                  <a:pt x="157" y="139"/>
                </a:lnTo>
                <a:lnTo>
                  <a:pt x="158" y="139"/>
                </a:lnTo>
                <a:lnTo>
                  <a:pt x="160" y="139"/>
                </a:lnTo>
                <a:lnTo>
                  <a:pt x="161" y="140"/>
                </a:lnTo>
                <a:lnTo>
                  <a:pt x="163" y="140"/>
                </a:lnTo>
                <a:lnTo>
                  <a:pt x="164" y="140"/>
                </a:lnTo>
                <a:lnTo>
                  <a:pt x="166" y="140"/>
                </a:lnTo>
                <a:lnTo>
                  <a:pt x="167" y="140"/>
                </a:lnTo>
                <a:lnTo>
                  <a:pt x="169" y="140"/>
                </a:lnTo>
                <a:lnTo>
                  <a:pt x="170" y="140"/>
                </a:lnTo>
                <a:lnTo>
                  <a:pt x="172" y="140"/>
                </a:lnTo>
                <a:lnTo>
                  <a:pt x="175" y="140"/>
                </a:lnTo>
                <a:lnTo>
                  <a:pt x="178" y="140"/>
                </a:lnTo>
                <a:lnTo>
                  <a:pt x="180" y="140"/>
                </a:lnTo>
                <a:lnTo>
                  <a:pt x="181" y="140"/>
                </a:lnTo>
                <a:lnTo>
                  <a:pt x="183" y="140"/>
                </a:lnTo>
                <a:lnTo>
                  <a:pt x="184" y="140"/>
                </a:lnTo>
                <a:lnTo>
                  <a:pt x="186" y="140"/>
                </a:lnTo>
                <a:lnTo>
                  <a:pt x="187" y="140"/>
                </a:lnTo>
                <a:lnTo>
                  <a:pt x="189" y="140"/>
                </a:lnTo>
                <a:lnTo>
                  <a:pt x="190" y="139"/>
                </a:lnTo>
                <a:lnTo>
                  <a:pt x="192" y="139"/>
                </a:lnTo>
                <a:lnTo>
                  <a:pt x="193" y="139"/>
                </a:lnTo>
                <a:lnTo>
                  <a:pt x="196" y="139"/>
                </a:lnTo>
                <a:lnTo>
                  <a:pt x="199" y="139"/>
                </a:lnTo>
                <a:lnTo>
                  <a:pt x="200" y="139"/>
                </a:lnTo>
                <a:lnTo>
                  <a:pt x="202" y="138"/>
                </a:lnTo>
                <a:lnTo>
                  <a:pt x="203" y="138"/>
                </a:lnTo>
                <a:lnTo>
                  <a:pt x="206" y="138"/>
                </a:lnTo>
                <a:lnTo>
                  <a:pt x="209" y="138"/>
                </a:lnTo>
                <a:lnTo>
                  <a:pt x="210" y="137"/>
                </a:lnTo>
                <a:lnTo>
                  <a:pt x="212" y="137"/>
                </a:lnTo>
                <a:lnTo>
                  <a:pt x="213" y="137"/>
                </a:lnTo>
                <a:lnTo>
                  <a:pt x="216" y="137"/>
                </a:lnTo>
                <a:lnTo>
                  <a:pt x="217" y="137"/>
                </a:lnTo>
                <a:lnTo>
                  <a:pt x="219" y="136"/>
                </a:lnTo>
                <a:lnTo>
                  <a:pt x="220" y="136"/>
                </a:lnTo>
                <a:lnTo>
                  <a:pt x="223" y="136"/>
                </a:lnTo>
                <a:lnTo>
                  <a:pt x="224" y="135"/>
                </a:lnTo>
                <a:lnTo>
                  <a:pt x="227" y="135"/>
                </a:lnTo>
                <a:lnTo>
                  <a:pt x="230" y="134"/>
                </a:lnTo>
                <a:lnTo>
                  <a:pt x="231" y="134"/>
                </a:lnTo>
                <a:lnTo>
                  <a:pt x="234" y="134"/>
                </a:lnTo>
                <a:lnTo>
                  <a:pt x="235" y="133"/>
                </a:lnTo>
                <a:lnTo>
                  <a:pt x="237" y="133"/>
                </a:lnTo>
                <a:lnTo>
                  <a:pt x="238" y="133"/>
                </a:lnTo>
                <a:lnTo>
                  <a:pt x="241" y="132"/>
                </a:lnTo>
                <a:lnTo>
                  <a:pt x="242" y="132"/>
                </a:lnTo>
                <a:lnTo>
                  <a:pt x="245" y="131"/>
                </a:lnTo>
                <a:lnTo>
                  <a:pt x="248" y="130"/>
                </a:lnTo>
                <a:lnTo>
                  <a:pt x="249" y="130"/>
                </a:lnTo>
                <a:lnTo>
                  <a:pt x="252" y="130"/>
                </a:lnTo>
                <a:lnTo>
                  <a:pt x="253" y="129"/>
                </a:lnTo>
                <a:lnTo>
                  <a:pt x="256" y="129"/>
                </a:lnTo>
                <a:lnTo>
                  <a:pt x="259" y="128"/>
                </a:lnTo>
                <a:lnTo>
                  <a:pt x="260" y="128"/>
                </a:lnTo>
                <a:lnTo>
                  <a:pt x="263" y="127"/>
                </a:lnTo>
                <a:lnTo>
                  <a:pt x="264" y="127"/>
                </a:lnTo>
                <a:lnTo>
                  <a:pt x="267" y="126"/>
                </a:lnTo>
                <a:lnTo>
                  <a:pt x="270" y="125"/>
                </a:lnTo>
                <a:lnTo>
                  <a:pt x="271" y="125"/>
                </a:lnTo>
                <a:lnTo>
                  <a:pt x="274" y="124"/>
                </a:lnTo>
                <a:lnTo>
                  <a:pt x="277" y="123"/>
                </a:lnTo>
                <a:lnTo>
                  <a:pt x="278" y="122"/>
                </a:lnTo>
                <a:lnTo>
                  <a:pt x="281" y="122"/>
                </a:lnTo>
                <a:lnTo>
                  <a:pt x="281" y="121"/>
                </a:lnTo>
                <a:lnTo>
                  <a:pt x="284" y="120"/>
                </a:lnTo>
                <a:lnTo>
                  <a:pt x="285" y="120"/>
                </a:lnTo>
                <a:lnTo>
                  <a:pt x="288" y="119"/>
                </a:lnTo>
                <a:lnTo>
                  <a:pt x="291" y="118"/>
                </a:lnTo>
                <a:lnTo>
                  <a:pt x="292" y="118"/>
                </a:lnTo>
                <a:lnTo>
                  <a:pt x="294" y="117"/>
                </a:lnTo>
                <a:lnTo>
                  <a:pt x="295" y="117"/>
                </a:lnTo>
                <a:lnTo>
                  <a:pt x="297" y="116"/>
                </a:lnTo>
                <a:lnTo>
                  <a:pt x="298" y="115"/>
                </a:lnTo>
                <a:lnTo>
                  <a:pt x="301" y="114"/>
                </a:lnTo>
                <a:lnTo>
                  <a:pt x="304" y="113"/>
                </a:lnTo>
                <a:lnTo>
                  <a:pt x="307" y="112"/>
                </a:lnTo>
                <a:lnTo>
                  <a:pt x="307" y="111"/>
                </a:lnTo>
                <a:lnTo>
                  <a:pt x="310" y="110"/>
                </a:lnTo>
                <a:lnTo>
                  <a:pt x="313" y="109"/>
                </a:lnTo>
                <a:lnTo>
                  <a:pt x="316" y="107"/>
                </a:lnTo>
                <a:lnTo>
                  <a:pt x="318" y="106"/>
                </a:lnTo>
                <a:lnTo>
                  <a:pt x="319" y="106"/>
                </a:lnTo>
                <a:lnTo>
                  <a:pt x="321" y="104"/>
                </a:lnTo>
                <a:lnTo>
                  <a:pt x="322" y="104"/>
                </a:lnTo>
                <a:lnTo>
                  <a:pt x="324" y="103"/>
                </a:lnTo>
                <a:lnTo>
                  <a:pt x="326" y="101"/>
                </a:lnTo>
                <a:lnTo>
                  <a:pt x="327" y="101"/>
                </a:lnTo>
                <a:lnTo>
                  <a:pt x="328" y="100"/>
                </a:lnTo>
                <a:lnTo>
                  <a:pt x="329" y="100"/>
                </a:lnTo>
                <a:lnTo>
                  <a:pt x="331" y="98"/>
                </a:lnTo>
                <a:lnTo>
                  <a:pt x="333" y="97"/>
                </a:lnTo>
                <a:lnTo>
                  <a:pt x="333" y="96"/>
                </a:lnTo>
                <a:lnTo>
                  <a:pt x="335" y="95"/>
                </a:lnTo>
                <a:lnTo>
                  <a:pt x="337" y="93"/>
                </a:lnTo>
                <a:lnTo>
                  <a:pt x="339" y="92"/>
                </a:lnTo>
                <a:lnTo>
                  <a:pt x="339" y="91"/>
                </a:lnTo>
                <a:lnTo>
                  <a:pt x="340" y="90"/>
                </a:lnTo>
                <a:lnTo>
                  <a:pt x="341" y="90"/>
                </a:lnTo>
                <a:lnTo>
                  <a:pt x="342" y="88"/>
                </a:lnTo>
                <a:lnTo>
                  <a:pt x="344" y="87"/>
                </a:lnTo>
                <a:lnTo>
                  <a:pt x="344" y="86"/>
                </a:lnTo>
                <a:lnTo>
                  <a:pt x="345" y="85"/>
                </a:lnTo>
                <a:lnTo>
                  <a:pt x="346" y="83"/>
                </a:lnTo>
                <a:lnTo>
                  <a:pt x="347" y="81"/>
                </a:lnTo>
                <a:lnTo>
                  <a:pt x="348" y="80"/>
                </a:lnTo>
                <a:lnTo>
                  <a:pt x="348" y="79"/>
                </a:lnTo>
                <a:lnTo>
                  <a:pt x="349" y="78"/>
                </a:lnTo>
                <a:lnTo>
                  <a:pt x="349" y="77"/>
                </a:lnTo>
                <a:lnTo>
                  <a:pt x="349" y="76"/>
                </a:lnTo>
                <a:lnTo>
                  <a:pt x="349" y="75"/>
                </a:lnTo>
                <a:lnTo>
                  <a:pt x="350" y="74"/>
                </a:lnTo>
                <a:lnTo>
                  <a:pt x="350" y="72"/>
                </a:lnTo>
                <a:lnTo>
                  <a:pt x="350" y="70"/>
                </a:lnTo>
                <a:lnTo>
                  <a:pt x="350" y="68"/>
                </a:lnTo>
                <a:lnTo>
                  <a:pt x="350" y="66"/>
                </a:lnTo>
                <a:lnTo>
                  <a:pt x="349" y="65"/>
                </a:lnTo>
                <a:lnTo>
                  <a:pt x="349" y="64"/>
                </a:lnTo>
                <a:lnTo>
                  <a:pt x="349" y="63"/>
                </a:lnTo>
                <a:lnTo>
                  <a:pt x="349" y="62"/>
                </a:lnTo>
                <a:lnTo>
                  <a:pt x="348" y="61"/>
                </a:lnTo>
                <a:lnTo>
                  <a:pt x="348" y="60"/>
                </a:lnTo>
                <a:lnTo>
                  <a:pt x="347" y="59"/>
                </a:lnTo>
                <a:lnTo>
                  <a:pt x="346" y="57"/>
                </a:lnTo>
                <a:lnTo>
                  <a:pt x="345" y="55"/>
                </a:lnTo>
                <a:lnTo>
                  <a:pt x="344" y="54"/>
                </a:lnTo>
                <a:lnTo>
                  <a:pt x="344" y="53"/>
                </a:lnTo>
                <a:lnTo>
                  <a:pt x="342" y="52"/>
                </a:lnTo>
                <a:lnTo>
                  <a:pt x="341" y="50"/>
                </a:lnTo>
                <a:lnTo>
                  <a:pt x="340" y="50"/>
                </a:lnTo>
                <a:lnTo>
                  <a:pt x="339" y="49"/>
                </a:lnTo>
                <a:lnTo>
                  <a:pt x="339" y="48"/>
                </a:lnTo>
                <a:lnTo>
                  <a:pt x="337" y="47"/>
                </a:lnTo>
                <a:lnTo>
                  <a:pt x="335" y="45"/>
                </a:lnTo>
                <a:lnTo>
                  <a:pt x="333" y="44"/>
                </a:lnTo>
                <a:lnTo>
                  <a:pt x="333" y="43"/>
                </a:lnTo>
                <a:lnTo>
                  <a:pt x="331" y="42"/>
                </a:lnTo>
                <a:lnTo>
                  <a:pt x="329" y="40"/>
                </a:lnTo>
                <a:lnTo>
                  <a:pt x="328" y="40"/>
                </a:lnTo>
                <a:lnTo>
                  <a:pt x="327" y="39"/>
                </a:lnTo>
                <a:lnTo>
                  <a:pt x="326" y="39"/>
                </a:lnTo>
                <a:lnTo>
                  <a:pt x="324" y="37"/>
                </a:lnTo>
                <a:lnTo>
                  <a:pt x="322" y="36"/>
                </a:lnTo>
                <a:lnTo>
                  <a:pt x="321" y="36"/>
                </a:lnTo>
                <a:lnTo>
                  <a:pt x="319" y="34"/>
                </a:lnTo>
                <a:lnTo>
                  <a:pt x="318" y="34"/>
                </a:lnTo>
                <a:lnTo>
                  <a:pt x="316" y="33"/>
                </a:lnTo>
                <a:lnTo>
                  <a:pt x="313" y="31"/>
                </a:lnTo>
                <a:lnTo>
                  <a:pt x="310" y="30"/>
                </a:lnTo>
                <a:lnTo>
                  <a:pt x="307" y="29"/>
                </a:lnTo>
                <a:lnTo>
                  <a:pt x="307" y="28"/>
                </a:lnTo>
                <a:lnTo>
                  <a:pt x="304" y="27"/>
                </a:lnTo>
                <a:lnTo>
                  <a:pt x="301" y="26"/>
                </a:lnTo>
                <a:lnTo>
                  <a:pt x="298" y="25"/>
                </a:lnTo>
                <a:lnTo>
                  <a:pt x="297" y="24"/>
                </a:lnTo>
                <a:lnTo>
                  <a:pt x="295" y="23"/>
                </a:lnTo>
                <a:lnTo>
                  <a:pt x="294" y="23"/>
                </a:lnTo>
                <a:lnTo>
                  <a:pt x="292" y="22"/>
                </a:lnTo>
                <a:lnTo>
                  <a:pt x="291" y="22"/>
                </a:lnTo>
                <a:lnTo>
                  <a:pt x="288" y="21"/>
                </a:lnTo>
                <a:lnTo>
                  <a:pt x="285" y="20"/>
                </a:lnTo>
                <a:lnTo>
                  <a:pt x="284" y="20"/>
                </a:lnTo>
                <a:lnTo>
                  <a:pt x="281" y="19"/>
                </a:lnTo>
                <a:lnTo>
                  <a:pt x="281" y="18"/>
                </a:lnTo>
                <a:lnTo>
                  <a:pt x="278" y="18"/>
                </a:lnTo>
                <a:lnTo>
                  <a:pt x="277" y="17"/>
                </a:lnTo>
                <a:lnTo>
                  <a:pt x="274" y="16"/>
                </a:lnTo>
                <a:lnTo>
                  <a:pt x="271" y="15"/>
                </a:lnTo>
                <a:lnTo>
                  <a:pt x="270" y="15"/>
                </a:lnTo>
                <a:lnTo>
                  <a:pt x="267" y="14"/>
                </a:lnTo>
                <a:lnTo>
                  <a:pt x="264" y="13"/>
                </a:lnTo>
                <a:lnTo>
                  <a:pt x="263" y="13"/>
                </a:lnTo>
                <a:lnTo>
                  <a:pt x="260" y="12"/>
                </a:lnTo>
                <a:lnTo>
                  <a:pt x="259" y="12"/>
                </a:lnTo>
                <a:lnTo>
                  <a:pt x="256" y="11"/>
                </a:lnTo>
                <a:lnTo>
                  <a:pt x="253" y="11"/>
                </a:lnTo>
                <a:lnTo>
                  <a:pt x="252" y="10"/>
                </a:lnTo>
                <a:lnTo>
                  <a:pt x="249" y="10"/>
                </a:lnTo>
                <a:lnTo>
                  <a:pt x="248" y="10"/>
                </a:lnTo>
                <a:lnTo>
                  <a:pt x="245" y="9"/>
                </a:lnTo>
                <a:lnTo>
                  <a:pt x="242" y="8"/>
                </a:lnTo>
                <a:lnTo>
                  <a:pt x="241" y="8"/>
                </a:lnTo>
                <a:lnTo>
                  <a:pt x="238" y="7"/>
                </a:lnTo>
                <a:lnTo>
                  <a:pt x="237" y="7"/>
                </a:lnTo>
                <a:lnTo>
                  <a:pt x="235" y="7"/>
                </a:lnTo>
                <a:lnTo>
                  <a:pt x="234" y="6"/>
                </a:lnTo>
                <a:lnTo>
                  <a:pt x="231" y="6"/>
                </a:lnTo>
                <a:lnTo>
                  <a:pt x="230" y="6"/>
                </a:lnTo>
                <a:lnTo>
                  <a:pt x="227" y="5"/>
                </a:lnTo>
                <a:lnTo>
                  <a:pt x="224" y="5"/>
                </a:lnTo>
                <a:lnTo>
                  <a:pt x="223" y="4"/>
                </a:lnTo>
                <a:lnTo>
                  <a:pt x="220" y="4"/>
                </a:lnTo>
                <a:lnTo>
                  <a:pt x="219" y="4"/>
                </a:lnTo>
                <a:lnTo>
                  <a:pt x="217" y="3"/>
                </a:lnTo>
                <a:lnTo>
                  <a:pt x="216" y="3"/>
                </a:lnTo>
                <a:lnTo>
                  <a:pt x="213" y="3"/>
                </a:lnTo>
                <a:lnTo>
                  <a:pt x="212" y="3"/>
                </a:lnTo>
                <a:lnTo>
                  <a:pt x="210" y="2"/>
                </a:lnTo>
                <a:lnTo>
                  <a:pt x="209" y="2"/>
                </a:lnTo>
                <a:lnTo>
                  <a:pt x="206" y="2"/>
                </a:lnTo>
                <a:lnTo>
                  <a:pt x="203" y="2"/>
                </a:lnTo>
                <a:lnTo>
                  <a:pt x="202" y="2"/>
                </a:lnTo>
                <a:lnTo>
                  <a:pt x="200" y="1"/>
                </a:lnTo>
                <a:lnTo>
                  <a:pt x="199" y="1"/>
                </a:lnTo>
                <a:lnTo>
                  <a:pt x="196" y="1"/>
                </a:lnTo>
                <a:lnTo>
                  <a:pt x="193" y="1"/>
                </a:lnTo>
                <a:lnTo>
                  <a:pt x="192" y="1"/>
                </a:lnTo>
                <a:lnTo>
                  <a:pt x="190" y="1"/>
                </a:lnTo>
                <a:lnTo>
                  <a:pt x="189" y="0"/>
                </a:lnTo>
                <a:lnTo>
                  <a:pt x="187" y="0"/>
                </a:lnTo>
                <a:lnTo>
                  <a:pt x="186" y="0"/>
                </a:lnTo>
                <a:lnTo>
                  <a:pt x="184" y="0"/>
                </a:lnTo>
                <a:lnTo>
                  <a:pt x="183" y="0"/>
                </a:lnTo>
                <a:lnTo>
                  <a:pt x="181" y="0"/>
                </a:lnTo>
                <a:lnTo>
                  <a:pt x="180" y="0"/>
                </a:lnTo>
                <a:lnTo>
                  <a:pt x="178" y="0"/>
                </a:lnTo>
                <a:lnTo>
                  <a:pt x="175" y="0"/>
                </a:lnTo>
                <a:lnTo>
                  <a:pt x="172" y="0"/>
                </a:lnTo>
                <a:lnTo>
                  <a:pt x="170" y="0"/>
                </a:lnTo>
                <a:lnTo>
                  <a:pt x="169" y="0"/>
                </a:lnTo>
                <a:lnTo>
                  <a:pt x="167" y="0"/>
                </a:lnTo>
                <a:lnTo>
                  <a:pt x="166" y="0"/>
                </a:lnTo>
                <a:lnTo>
                  <a:pt x="164" y="0"/>
                </a:lnTo>
                <a:lnTo>
                  <a:pt x="163" y="0"/>
                </a:lnTo>
                <a:lnTo>
                  <a:pt x="161" y="0"/>
                </a:lnTo>
                <a:lnTo>
                  <a:pt x="160" y="1"/>
                </a:lnTo>
                <a:lnTo>
                  <a:pt x="158" y="1"/>
                </a:lnTo>
                <a:lnTo>
                  <a:pt x="157" y="1"/>
                </a:lnTo>
                <a:lnTo>
                  <a:pt x="154" y="1"/>
                </a:lnTo>
                <a:lnTo>
                  <a:pt x="151" y="1"/>
                </a:lnTo>
                <a:lnTo>
                  <a:pt x="150" y="1"/>
                </a:lnTo>
                <a:lnTo>
                  <a:pt x="148" y="2"/>
                </a:lnTo>
                <a:lnTo>
                  <a:pt x="147" y="2"/>
                </a:lnTo>
                <a:lnTo>
                  <a:pt x="144" y="2"/>
                </a:lnTo>
                <a:lnTo>
                  <a:pt x="141" y="2"/>
                </a:lnTo>
                <a:lnTo>
                  <a:pt x="140" y="2"/>
                </a:lnTo>
                <a:lnTo>
                  <a:pt x="138" y="3"/>
                </a:lnTo>
                <a:lnTo>
                  <a:pt x="137" y="3"/>
                </a:lnTo>
                <a:lnTo>
                  <a:pt x="134" y="3"/>
                </a:lnTo>
                <a:lnTo>
                  <a:pt x="133" y="3"/>
                </a:lnTo>
                <a:lnTo>
                  <a:pt x="131" y="4"/>
                </a:lnTo>
                <a:lnTo>
                  <a:pt x="130" y="4"/>
                </a:lnTo>
                <a:lnTo>
                  <a:pt x="127" y="4"/>
                </a:lnTo>
                <a:lnTo>
                  <a:pt x="126" y="5"/>
                </a:lnTo>
                <a:lnTo>
                  <a:pt x="123" y="5"/>
                </a:lnTo>
                <a:lnTo>
                  <a:pt x="120" y="6"/>
                </a:lnTo>
                <a:lnTo>
                  <a:pt x="119" y="6"/>
                </a:lnTo>
                <a:lnTo>
                  <a:pt x="116" y="6"/>
                </a:lnTo>
                <a:lnTo>
                  <a:pt x="115" y="7"/>
                </a:lnTo>
                <a:lnTo>
                  <a:pt x="113" y="7"/>
                </a:lnTo>
                <a:lnTo>
                  <a:pt x="112" y="7"/>
                </a:lnTo>
                <a:lnTo>
                  <a:pt x="109" y="8"/>
                </a:lnTo>
                <a:lnTo>
                  <a:pt x="108" y="8"/>
                </a:lnTo>
                <a:lnTo>
                  <a:pt x="105" y="9"/>
                </a:lnTo>
                <a:lnTo>
                  <a:pt x="102" y="10"/>
                </a:lnTo>
                <a:lnTo>
                  <a:pt x="101" y="10"/>
                </a:lnTo>
                <a:lnTo>
                  <a:pt x="98" y="10"/>
                </a:lnTo>
                <a:lnTo>
                  <a:pt x="97" y="11"/>
                </a:lnTo>
                <a:lnTo>
                  <a:pt x="94" y="11"/>
                </a:lnTo>
                <a:lnTo>
                  <a:pt x="91" y="12"/>
                </a:lnTo>
                <a:lnTo>
                  <a:pt x="90" y="12"/>
                </a:lnTo>
                <a:lnTo>
                  <a:pt x="87" y="13"/>
                </a:lnTo>
                <a:lnTo>
                  <a:pt x="86" y="13"/>
                </a:lnTo>
                <a:lnTo>
                  <a:pt x="83" y="14"/>
                </a:lnTo>
                <a:lnTo>
                  <a:pt x="80" y="15"/>
                </a:lnTo>
                <a:lnTo>
                  <a:pt x="79" y="15"/>
                </a:lnTo>
                <a:lnTo>
                  <a:pt x="76" y="16"/>
                </a:lnTo>
                <a:lnTo>
                  <a:pt x="73" y="17"/>
                </a:lnTo>
                <a:lnTo>
                  <a:pt x="72" y="18"/>
                </a:lnTo>
                <a:lnTo>
                  <a:pt x="69" y="18"/>
                </a:lnTo>
                <a:lnTo>
                  <a:pt x="69" y="19"/>
                </a:lnTo>
                <a:lnTo>
                  <a:pt x="66" y="20"/>
                </a:lnTo>
                <a:lnTo>
                  <a:pt x="65" y="20"/>
                </a:lnTo>
                <a:lnTo>
                  <a:pt x="62" y="21"/>
                </a:lnTo>
                <a:lnTo>
                  <a:pt x="59" y="22"/>
                </a:lnTo>
                <a:lnTo>
                  <a:pt x="58" y="22"/>
                </a:lnTo>
                <a:lnTo>
                  <a:pt x="56" y="23"/>
                </a:lnTo>
                <a:lnTo>
                  <a:pt x="55" y="23"/>
                </a:lnTo>
                <a:lnTo>
                  <a:pt x="53" y="24"/>
                </a:lnTo>
                <a:lnTo>
                  <a:pt x="52" y="25"/>
                </a:lnTo>
                <a:lnTo>
                  <a:pt x="49" y="26"/>
                </a:lnTo>
                <a:lnTo>
                  <a:pt x="46" y="27"/>
                </a:lnTo>
                <a:lnTo>
                  <a:pt x="43" y="28"/>
                </a:lnTo>
                <a:lnTo>
                  <a:pt x="43" y="29"/>
                </a:lnTo>
                <a:lnTo>
                  <a:pt x="40" y="30"/>
                </a:lnTo>
                <a:lnTo>
                  <a:pt x="37" y="31"/>
                </a:lnTo>
                <a:lnTo>
                  <a:pt x="34" y="33"/>
                </a:lnTo>
                <a:lnTo>
                  <a:pt x="32" y="34"/>
                </a:lnTo>
                <a:lnTo>
                  <a:pt x="31" y="34"/>
                </a:lnTo>
                <a:lnTo>
                  <a:pt x="29" y="36"/>
                </a:lnTo>
                <a:lnTo>
                  <a:pt x="28" y="36"/>
                </a:lnTo>
                <a:lnTo>
                  <a:pt x="26" y="37"/>
                </a:lnTo>
                <a:lnTo>
                  <a:pt x="24" y="39"/>
                </a:lnTo>
                <a:lnTo>
                  <a:pt x="23" y="39"/>
                </a:lnTo>
                <a:lnTo>
                  <a:pt x="22" y="40"/>
                </a:lnTo>
                <a:lnTo>
                  <a:pt x="21" y="40"/>
                </a:lnTo>
                <a:lnTo>
                  <a:pt x="19" y="42"/>
                </a:lnTo>
                <a:lnTo>
                  <a:pt x="17" y="43"/>
                </a:lnTo>
                <a:lnTo>
                  <a:pt x="17" y="44"/>
                </a:lnTo>
                <a:lnTo>
                  <a:pt x="15" y="45"/>
                </a:lnTo>
                <a:lnTo>
                  <a:pt x="13" y="47"/>
                </a:lnTo>
                <a:lnTo>
                  <a:pt x="11" y="48"/>
                </a:lnTo>
                <a:lnTo>
                  <a:pt x="11" y="49"/>
                </a:lnTo>
                <a:lnTo>
                  <a:pt x="10" y="50"/>
                </a:lnTo>
                <a:lnTo>
                  <a:pt x="9" y="50"/>
                </a:lnTo>
                <a:lnTo>
                  <a:pt x="8" y="52"/>
                </a:lnTo>
                <a:lnTo>
                  <a:pt x="6" y="53"/>
                </a:lnTo>
                <a:lnTo>
                  <a:pt x="6" y="54"/>
                </a:lnTo>
                <a:lnTo>
                  <a:pt x="5" y="55"/>
                </a:lnTo>
                <a:lnTo>
                  <a:pt x="4" y="57"/>
                </a:lnTo>
                <a:lnTo>
                  <a:pt x="3" y="59"/>
                </a:lnTo>
                <a:lnTo>
                  <a:pt x="2" y="60"/>
                </a:lnTo>
                <a:lnTo>
                  <a:pt x="2" y="61"/>
                </a:lnTo>
                <a:lnTo>
                  <a:pt x="1" y="62"/>
                </a:lnTo>
                <a:lnTo>
                  <a:pt x="1" y="63"/>
                </a:lnTo>
                <a:lnTo>
                  <a:pt x="1" y="64"/>
                </a:lnTo>
                <a:lnTo>
                  <a:pt x="1" y="65"/>
                </a:lnTo>
                <a:lnTo>
                  <a:pt x="0" y="66"/>
                </a:lnTo>
                <a:lnTo>
                  <a:pt x="0" y="68"/>
                </a:lnTo>
                <a:lnTo>
                  <a:pt x="0" y="7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KZ"/>
          </a:p>
        </p:txBody>
      </p:sp>
      <p:sp>
        <p:nvSpPr>
          <p:cNvPr id="14457" name="Rectangle 123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812E6EF7-3933-CD15-06F5-BE7CE40FF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6139" y="5503863"/>
            <a:ext cx="12858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200">
                <a:solidFill>
                  <a:srgbClr val="000000"/>
                </a:solidFill>
              </a:rPr>
              <a:t>_</a:t>
            </a:r>
            <a:endParaRPr lang="ru-RU" altLang="ru-RU" sz="2800"/>
          </a:p>
        </p:txBody>
      </p:sp>
      <p:sp>
        <p:nvSpPr>
          <p:cNvPr id="14458" name="Rectangle 124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BA5EAD71-A067-A923-3D86-26BF4B71D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1963" y="5586413"/>
            <a:ext cx="8976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200">
                <a:solidFill>
                  <a:srgbClr val="000000"/>
                </a:solidFill>
              </a:rPr>
              <a:t>+</a:t>
            </a:r>
            <a:endParaRPr lang="ru-RU" altLang="ru-RU" sz="2800"/>
          </a:p>
        </p:txBody>
      </p:sp>
      <p:sp>
        <p:nvSpPr>
          <p:cNvPr id="14459" name="Freeform 125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47D112EE-9393-D3C6-FFCF-8D7EBFE5BAA5}"/>
              </a:ext>
            </a:extLst>
          </p:cNvPr>
          <p:cNvSpPr>
            <a:spLocks/>
          </p:cNvSpPr>
          <p:nvPr/>
        </p:nvSpPr>
        <p:spPr bwMode="auto">
          <a:xfrm>
            <a:off x="9167814" y="4953001"/>
            <a:ext cx="554037" cy="220663"/>
          </a:xfrm>
          <a:custGeom>
            <a:avLst/>
            <a:gdLst>
              <a:gd name="T0" fmla="*/ 2147483646 w 350"/>
              <a:gd name="T1" fmla="*/ 2147483646 h 140"/>
              <a:gd name="T2" fmla="*/ 2147483646 w 350"/>
              <a:gd name="T3" fmla="*/ 2147483646 h 140"/>
              <a:gd name="T4" fmla="*/ 2147483646 w 350"/>
              <a:gd name="T5" fmla="*/ 2147483646 h 140"/>
              <a:gd name="T6" fmla="*/ 2147483646 w 350"/>
              <a:gd name="T7" fmla="*/ 2147483646 h 140"/>
              <a:gd name="T8" fmla="*/ 2147483646 w 350"/>
              <a:gd name="T9" fmla="*/ 2147483646 h 140"/>
              <a:gd name="T10" fmla="*/ 2147483646 w 350"/>
              <a:gd name="T11" fmla="*/ 2147483646 h 140"/>
              <a:gd name="T12" fmla="*/ 2147483646 w 350"/>
              <a:gd name="T13" fmla="*/ 2147483646 h 140"/>
              <a:gd name="T14" fmla="*/ 2147483646 w 350"/>
              <a:gd name="T15" fmla="*/ 2147483646 h 140"/>
              <a:gd name="T16" fmla="*/ 2147483646 w 350"/>
              <a:gd name="T17" fmla="*/ 2147483646 h 140"/>
              <a:gd name="T18" fmla="*/ 2147483646 w 350"/>
              <a:gd name="T19" fmla="*/ 2147483646 h 140"/>
              <a:gd name="T20" fmla="*/ 2147483646 w 350"/>
              <a:gd name="T21" fmla="*/ 2147483646 h 140"/>
              <a:gd name="T22" fmla="*/ 2147483646 w 350"/>
              <a:gd name="T23" fmla="*/ 2147483646 h 140"/>
              <a:gd name="T24" fmla="*/ 2147483646 w 350"/>
              <a:gd name="T25" fmla="*/ 2147483646 h 140"/>
              <a:gd name="T26" fmla="*/ 2147483646 w 350"/>
              <a:gd name="T27" fmla="*/ 2147483646 h 140"/>
              <a:gd name="T28" fmla="*/ 2147483646 w 350"/>
              <a:gd name="T29" fmla="*/ 2147483646 h 140"/>
              <a:gd name="T30" fmla="*/ 2147483646 w 350"/>
              <a:gd name="T31" fmla="*/ 2147483646 h 140"/>
              <a:gd name="T32" fmla="*/ 2147483646 w 350"/>
              <a:gd name="T33" fmla="*/ 2147483646 h 140"/>
              <a:gd name="T34" fmla="*/ 2147483646 w 350"/>
              <a:gd name="T35" fmla="*/ 2147483646 h 140"/>
              <a:gd name="T36" fmla="*/ 2147483646 w 350"/>
              <a:gd name="T37" fmla="*/ 2147483646 h 140"/>
              <a:gd name="T38" fmla="*/ 2147483646 w 350"/>
              <a:gd name="T39" fmla="*/ 2147483646 h 140"/>
              <a:gd name="T40" fmla="*/ 2147483646 w 350"/>
              <a:gd name="T41" fmla="*/ 2147483646 h 140"/>
              <a:gd name="T42" fmla="*/ 2147483646 w 350"/>
              <a:gd name="T43" fmla="*/ 2147483646 h 140"/>
              <a:gd name="T44" fmla="*/ 2147483646 w 350"/>
              <a:gd name="T45" fmla="*/ 2147483646 h 140"/>
              <a:gd name="T46" fmla="*/ 2147483646 w 350"/>
              <a:gd name="T47" fmla="*/ 2147483646 h 140"/>
              <a:gd name="T48" fmla="*/ 2147483646 w 350"/>
              <a:gd name="T49" fmla="*/ 2147483646 h 140"/>
              <a:gd name="T50" fmla="*/ 2147483646 w 350"/>
              <a:gd name="T51" fmla="*/ 2147483646 h 140"/>
              <a:gd name="T52" fmla="*/ 2147483646 w 350"/>
              <a:gd name="T53" fmla="*/ 2147483646 h 140"/>
              <a:gd name="T54" fmla="*/ 2147483646 w 350"/>
              <a:gd name="T55" fmla="*/ 2147483646 h 140"/>
              <a:gd name="T56" fmla="*/ 2147483646 w 350"/>
              <a:gd name="T57" fmla="*/ 2147483646 h 140"/>
              <a:gd name="T58" fmla="*/ 2147483646 w 350"/>
              <a:gd name="T59" fmla="*/ 2147483646 h 140"/>
              <a:gd name="T60" fmla="*/ 2147483646 w 350"/>
              <a:gd name="T61" fmla="*/ 2147483646 h 140"/>
              <a:gd name="T62" fmla="*/ 2147483646 w 350"/>
              <a:gd name="T63" fmla="*/ 2147483646 h 140"/>
              <a:gd name="T64" fmla="*/ 2147483646 w 350"/>
              <a:gd name="T65" fmla="*/ 2147483646 h 140"/>
              <a:gd name="T66" fmla="*/ 2147483646 w 350"/>
              <a:gd name="T67" fmla="*/ 2147483646 h 140"/>
              <a:gd name="T68" fmla="*/ 2147483646 w 350"/>
              <a:gd name="T69" fmla="*/ 2147483646 h 140"/>
              <a:gd name="T70" fmla="*/ 2147483646 w 350"/>
              <a:gd name="T71" fmla="*/ 2147483646 h 140"/>
              <a:gd name="T72" fmla="*/ 2147483646 w 350"/>
              <a:gd name="T73" fmla="*/ 2147483646 h 140"/>
              <a:gd name="T74" fmla="*/ 2147483646 w 350"/>
              <a:gd name="T75" fmla="*/ 2147483646 h 140"/>
              <a:gd name="T76" fmla="*/ 2147483646 w 350"/>
              <a:gd name="T77" fmla="*/ 2147483646 h 140"/>
              <a:gd name="T78" fmla="*/ 2147483646 w 350"/>
              <a:gd name="T79" fmla="*/ 2147483646 h 140"/>
              <a:gd name="T80" fmla="*/ 2147483646 w 350"/>
              <a:gd name="T81" fmla="*/ 2147483646 h 140"/>
              <a:gd name="T82" fmla="*/ 2147483646 w 350"/>
              <a:gd name="T83" fmla="*/ 0 h 140"/>
              <a:gd name="T84" fmla="*/ 2147483646 w 350"/>
              <a:gd name="T85" fmla="*/ 0 h 140"/>
              <a:gd name="T86" fmla="*/ 2147483646 w 350"/>
              <a:gd name="T87" fmla="*/ 2147483646 h 140"/>
              <a:gd name="T88" fmla="*/ 2147483646 w 350"/>
              <a:gd name="T89" fmla="*/ 2147483646 h 140"/>
              <a:gd name="T90" fmla="*/ 2147483646 w 350"/>
              <a:gd name="T91" fmla="*/ 2147483646 h 140"/>
              <a:gd name="T92" fmla="*/ 2147483646 w 350"/>
              <a:gd name="T93" fmla="*/ 2147483646 h 140"/>
              <a:gd name="T94" fmla="*/ 2147483646 w 350"/>
              <a:gd name="T95" fmla="*/ 2147483646 h 140"/>
              <a:gd name="T96" fmla="*/ 2147483646 w 350"/>
              <a:gd name="T97" fmla="*/ 2147483646 h 140"/>
              <a:gd name="T98" fmla="*/ 2147483646 w 350"/>
              <a:gd name="T99" fmla="*/ 2147483646 h 140"/>
              <a:gd name="T100" fmla="*/ 2147483646 w 350"/>
              <a:gd name="T101" fmla="*/ 2147483646 h 140"/>
              <a:gd name="T102" fmla="*/ 2147483646 w 350"/>
              <a:gd name="T103" fmla="*/ 2147483646 h 140"/>
              <a:gd name="T104" fmla="*/ 2147483646 w 350"/>
              <a:gd name="T105" fmla="*/ 2147483646 h 140"/>
              <a:gd name="T106" fmla="*/ 2147483646 w 350"/>
              <a:gd name="T107" fmla="*/ 2147483646 h 140"/>
              <a:gd name="T108" fmla="*/ 2147483646 w 350"/>
              <a:gd name="T109" fmla="*/ 2147483646 h 140"/>
              <a:gd name="T110" fmla="*/ 2147483646 w 350"/>
              <a:gd name="T111" fmla="*/ 2147483646 h 140"/>
              <a:gd name="T112" fmla="*/ 0 w 350"/>
              <a:gd name="T113" fmla="*/ 2147483646 h 1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50"/>
              <a:gd name="T172" fmla="*/ 0 h 140"/>
              <a:gd name="T173" fmla="*/ 350 w 350"/>
              <a:gd name="T174" fmla="*/ 140 h 14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50" h="140">
                <a:moveTo>
                  <a:pt x="0" y="70"/>
                </a:moveTo>
                <a:lnTo>
                  <a:pt x="0" y="70"/>
                </a:lnTo>
                <a:lnTo>
                  <a:pt x="0" y="72"/>
                </a:lnTo>
                <a:lnTo>
                  <a:pt x="0" y="74"/>
                </a:lnTo>
                <a:lnTo>
                  <a:pt x="1" y="75"/>
                </a:lnTo>
                <a:lnTo>
                  <a:pt x="1" y="76"/>
                </a:lnTo>
                <a:lnTo>
                  <a:pt x="1" y="77"/>
                </a:lnTo>
                <a:lnTo>
                  <a:pt x="1" y="78"/>
                </a:lnTo>
                <a:lnTo>
                  <a:pt x="2" y="79"/>
                </a:lnTo>
                <a:lnTo>
                  <a:pt x="2" y="80"/>
                </a:lnTo>
                <a:lnTo>
                  <a:pt x="3" y="81"/>
                </a:lnTo>
                <a:lnTo>
                  <a:pt x="4" y="83"/>
                </a:lnTo>
                <a:lnTo>
                  <a:pt x="5" y="85"/>
                </a:lnTo>
                <a:lnTo>
                  <a:pt x="6" y="86"/>
                </a:lnTo>
                <a:lnTo>
                  <a:pt x="6" y="87"/>
                </a:lnTo>
                <a:lnTo>
                  <a:pt x="8" y="88"/>
                </a:lnTo>
                <a:lnTo>
                  <a:pt x="9" y="90"/>
                </a:lnTo>
                <a:lnTo>
                  <a:pt x="10" y="90"/>
                </a:lnTo>
                <a:lnTo>
                  <a:pt x="11" y="91"/>
                </a:lnTo>
                <a:lnTo>
                  <a:pt x="11" y="92"/>
                </a:lnTo>
                <a:lnTo>
                  <a:pt x="13" y="93"/>
                </a:lnTo>
                <a:lnTo>
                  <a:pt x="15" y="95"/>
                </a:lnTo>
                <a:lnTo>
                  <a:pt x="17" y="96"/>
                </a:lnTo>
                <a:lnTo>
                  <a:pt x="17" y="97"/>
                </a:lnTo>
                <a:lnTo>
                  <a:pt x="19" y="98"/>
                </a:lnTo>
                <a:lnTo>
                  <a:pt x="21" y="100"/>
                </a:lnTo>
                <a:lnTo>
                  <a:pt x="22" y="100"/>
                </a:lnTo>
                <a:lnTo>
                  <a:pt x="23" y="101"/>
                </a:lnTo>
                <a:lnTo>
                  <a:pt x="24" y="101"/>
                </a:lnTo>
                <a:lnTo>
                  <a:pt x="26" y="103"/>
                </a:lnTo>
                <a:lnTo>
                  <a:pt x="28" y="104"/>
                </a:lnTo>
                <a:lnTo>
                  <a:pt x="29" y="104"/>
                </a:lnTo>
                <a:lnTo>
                  <a:pt x="31" y="106"/>
                </a:lnTo>
                <a:lnTo>
                  <a:pt x="32" y="106"/>
                </a:lnTo>
                <a:lnTo>
                  <a:pt x="34" y="107"/>
                </a:lnTo>
                <a:lnTo>
                  <a:pt x="37" y="109"/>
                </a:lnTo>
                <a:lnTo>
                  <a:pt x="40" y="110"/>
                </a:lnTo>
                <a:lnTo>
                  <a:pt x="43" y="111"/>
                </a:lnTo>
                <a:lnTo>
                  <a:pt x="43" y="112"/>
                </a:lnTo>
                <a:lnTo>
                  <a:pt x="46" y="113"/>
                </a:lnTo>
                <a:lnTo>
                  <a:pt x="49" y="114"/>
                </a:lnTo>
                <a:lnTo>
                  <a:pt x="52" y="115"/>
                </a:lnTo>
                <a:lnTo>
                  <a:pt x="53" y="116"/>
                </a:lnTo>
                <a:lnTo>
                  <a:pt x="55" y="117"/>
                </a:lnTo>
                <a:lnTo>
                  <a:pt x="56" y="117"/>
                </a:lnTo>
                <a:lnTo>
                  <a:pt x="58" y="118"/>
                </a:lnTo>
                <a:lnTo>
                  <a:pt x="59" y="118"/>
                </a:lnTo>
                <a:lnTo>
                  <a:pt x="62" y="119"/>
                </a:lnTo>
                <a:lnTo>
                  <a:pt x="65" y="120"/>
                </a:lnTo>
                <a:lnTo>
                  <a:pt x="66" y="120"/>
                </a:lnTo>
                <a:lnTo>
                  <a:pt x="69" y="121"/>
                </a:lnTo>
                <a:lnTo>
                  <a:pt x="69" y="122"/>
                </a:lnTo>
                <a:lnTo>
                  <a:pt x="72" y="122"/>
                </a:lnTo>
                <a:lnTo>
                  <a:pt x="73" y="123"/>
                </a:lnTo>
                <a:lnTo>
                  <a:pt x="76" y="124"/>
                </a:lnTo>
                <a:lnTo>
                  <a:pt x="79" y="125"/>
                </a:lnTo>
                <a:lnTo>
                  <a:pt x="80" y="125"/>
                </a:lnTo>
                <a:lnTo>
                  <a:pt x="83" y="126"/>
                </a:lnTo>
                <a:lnTo>
                  <a:pt x="86" y="127"/>
                </a:lnTo>
                <a:lnTo>
                  <a:pt x="87" y="127"/>
                </a:lnTo>
                <a:lnTo>
                  <a:pt x="90" y="128"/>
                </a:lnTo>
                <a:lnTo>
                  <a:pt x="91" y="128"/>
                </a:lnTo>
                <a:lnTo>
                  <a:pt x="94" y="129"/>
                </a:lnTo>
                <a:lnTo>
                  <a:pt x="97" y="129"/>
                </a:lnTo>
                <a:lnTo>
                  <a:pt x="98" y="130"/>
                </a:lnTo>
                <a:lnTo>
                  <a:pt x="101" y="130"/>
                </a:lnTo>
                <a:lnTo>
                  <a:pt x="102" y="130"/>
                </a:lnTo>
                <a:lnTo>
                  <a:pt x="105" y="131"/>
                </a:lnTo>
                <a:lnTo>
                  <a:pt x="108" y="132"/>
                </a:lnTo>
                <a:lnTo>
                  <a:pt x="109" y="132"/>
                </a:lnTo>
                <a:lnTo>
                  <a:pt x="112" y="133"/>
                </a:lnTo>
                <a:lnTo>
                  <a:pt x="113" y="133"/>
                </a:lnTo>
                <a:lnTo>
                  <a:pt x="115" y="133"/>
                </a:lnTo>
                <a:lnTo>
                  <a:pt x="116" y="134"/>
                </a:lnTo>
                <a:lnTo>
                  <a:pt x="119" y="134"/>
                </a:lnTo>
                <a:lnTo>
                  <a:pt x="120" y="134"/>
                </a:lnTo>
                <a:lnTo>
                  <a:pt x="123" y="135"/>
                </a:lnTo>
                <a:lnTo>
                  <a:pt x="126" y="135"/>
                </a:lnTo>
                <a:lnTo>
                  <a:pt x="127" y="136"/>
                </a:lnTo>
                <a:lnTo>
                  <a:pt x="130" y="136"/>
                </a:lnTo>
                <a:lnTo>
                  <a:pt x="131" y="136"/>
                </a:lnTo>
                <a:lnTo>
                  <a:pt x="133" y="137"/>
                </a:lnTo>
                <a:lnTo>
                  <a:pt x="134" y="137"/>
                </a:lnTo>
                <a:lnTo>
                  <a:pt x="137" y="137"/>
                </a:lnTo>
                <a:lnTo>
                  <a:pt x="138" y="137"/>
                </a:lnTo>
                <a:lnTo>
                  <a:pt x="140" y="137"/>
                </a:lnTo>
                <a:lnTo>
                  <a:pt x="141" y="138"/>
                </a:lnTo>
                <a:lnTo>
                  <a:pt x="144" y="138"/>
                </a:lnTo>
                <a:lnTo>
                  <a:pt x="147" y="138"/>
                </a:lnTo>
                <a:lnTo>
                  <a:pt x="148" y="138"/>
                </a:lnTo>
                <a:lnTo>
                  <a:pt x="150" y="139"/>
                </a:lnTo>
                <a:lnTo>
                  <a:pt x="151" y="139"/>
                </a:lnTo>
                <a:lnTo>
                  <a:pt x="154" y="139"/>
                </a:lnTo>
                <a:lnTo>
                  <a:pt x="157" y="139"/>
                </a:lnTo>
                <a:lnTo>
                  <a:pt x="158" y="139"/>
                </a:lnTo>
                <a:lnTo>
                  <a:pt x="160" y="139"/>
                </a:lnTo>
                <a:lnTo>
                  <a:pt x="161" y="140"/>
                </a:lnTo>
                <a:lnTo>
                  <a:pt x="163" y="140"/>
                </a:lnTo>
                <a:lnTo>
                  <a:pt x="164" y="140"/>
                </a:lnTo>
                <a:lnTo>
                  <a:pt x="166" y="140"/>
                </a:lnTo>
                <a:lnTo>
                  <a:pt x="167" y="140"/>
                </a:lnTo>
                <a:lnTo>
                  <a:pt x="169" y="140"/>
                </a:lnTo>
                <a:lnTo>
                  <a:pt x="170" y="140"/>
                </a:lnTo>
                <a:lnTo>
                  <a:pt x="172" y="140"/>
                </a:lnTo>
                <a:lnTo>
                  <a:pt x="175" y="140"/>
                </a:lnTo>
                <a:lnTo>
                  <a:pt x="178" y="140"/>
                </a:lnTo>
                <a:lnTo>
                  <a:pt x="180" y="140"/>
                </a:lnTo>
                <a:lnTo>
                  <a:pt x="181" y="140"/>
                </a:lnTo>
                <a:lnTo>
                  <a:pt x="183" y="140"/>
                </a:lnTo>
                <a:lnTo>
                  <a:pt x="184" y="140"/>
                </a:lnTo>
                <a:lnTo>
                  <a:pt x="186" y="140"/>
                </a:lnTo>
                <a:lnTo>
                  <a:pt x="187" y="140"/>
                </a:lnTo>
                <a:lnTo>
                  <a:pt x="189" y="140"/>
                </a:lnTo>
                <a:lnTo>
                  <a:pt x="190" y="139"/>
                </a:lnTo>
                <a:lnTo>
                  <a:pt x="192" y="139"/>
                </a:lnTo>
                <a:lnTo>
                  <a:pt x="193" y="139"/>
                </a:lnTo>
                <a:lnTo>
                  <a:pt x="196" y="139"/>
                </a:lnTo>
                <a:lnTo>
                  <a:pt x="199" y="139"/>
                </a:lnTo>
                <a:lnTo>
                  <a:pt x="200" y="139"/>
                </a:lnTo>
                <a:lnTo>
                  <a:pt x="202" y="138"/>
                </a:lnTo>
                <a:lnTo>
                  <a:pt x="203" y="138"/>
                </a:lnTo>
                <a:lnTo>
                  <a:pt x="206" y="138"/>
                </a:lnTo>
                <a:lnTo>
                  <a:pt x="209" y="138"/>
                </a:lnTo>
                <a:lnTo>
                  <a:pt x="210" y="137"/>
                </a:lnTo>
                <a:lnTo>
                  <a:pt x="212" y="137"/>
                </a:lnTo>
                <a:lnTo>
                  <a:pt x="213" y="137"/>
                </a:lnTo>
                <a:lnTo>
                  <a:pt x="216" y="137"/>
                </a:lnTo>
                <a:lnTo>
                  <a:pt x="217" y="137"/>
                </a:lnTo>
                <a:lnTo>
                  <a:pt x="219" y="136"/>
                </a:lnTo>
                <a:lnTo>
                  <a:pt x="220" y="136"/>
                </a:lnTo>
                <a:lnTo>
                  <a:pt x="223" y="136"/>
                </a:lnTo>
                <a:lnTo>
                  <a:pt x="224" y="135"/>
                </a:lnTo>
                <a:lnTo>
                  <a:pt x="227" y="135"/>
                </a:lnTo>
                <a:lnTo>
                  <a:pt x="230" y="134"/>
                </a:lnTo>
                <a:lnTo>
                  <a:pt x="231" y="134"/>
                </a:lnTo>
                <a:lnTo>
                  <a:pt x="234" y="134"/>
                </a:lnTo>
                <a:lnTo>
                  <a:pt x="235" y="133"/>
                </a:lnTo>
                <a:lnTo>
                  <a:pt x="237" y="133"/>
                </a:lnTo>
                <a:lnTo>
                  <a:pt x="238" y="133"/>
                </a:lnTo>
                <a:lnTo>
                  <a:pt x="241" y="132"/>
                </a:lnTo>
                <a:lnTo>
                  <a:pt x="242" y="132"/>
                </a:lnTo>
                <a:lnTo>
                  <a:pt x="245" y="131"/>
                </a:lnTo>
                <a:lnTo>
                  <a:pt x="248" y="130"/>
                </a:lnTo>
                <a:lnTo>
                  <a:pt x="249" y="130"/>
                </a:lnTo>
                <a:lnTo>
                  <a:pt x="252" y="130"/>
                </a:lnTo>
                <a:lnTo>
                  <a:pt x="253" y="129"/>
                </a:lnTo>
                <a:lnTo>
                  <a:pt x="256" y="129"/>
                </a:lnTo>
                <a:lnTo>
                  <a:pt x="259" y="128"/>
                </a:lnTo>
                <a:lnTo>
                  <a:pt x="260" y="128"/>
                </a:lnTo>
                <a:lnTo>
                  <a:pt x="263" y="127"/>
                </a:lnTo>
                <a:lnTo>
                  <a:pt x="264" y="127"/>
                </a:lnTo>
                <a:lnTo>
                  <a:pt x="267" y="126"/>
                </a:lnTo>
                <a:lnTo>
                  <a:pt x="270" y="125"/>
                </a:lnTo>
                <a:lnTo>
                  <a:pt x="271" y="125"/>
                </a:lnTo>
                <a:lnTo>
                  <a:pt x="274" y="124"/>
                </a:lnTo>
                <a:lnTo>
                  <a:pt x="277" y="123"/>
                </a:lnTo>
                <a:lnTo>
                  <a:pt x="278" y="122"/>
                </a:lnTo>
                <a:lnTo>
                  <a:pt x="281" y="122"/>
                </a:lnTo>
                <a:lnTo>
                  <a:pt x="281" y="121"/>
                </a:lnTo>
                <a:lnTo>
                  <a:pt x="284" y="120"/>
                </a:lnTo>
                <a:lnTo>
                  <a:pt x="285" y="120"/>
                </a:lnTo>
                <a:lnTo>
                  <a:pt x="288" y="119"/>
                </a:lnTo>
                <a:lnTo>
                  <a:pt x="291" y="118"/>
                </a:lnTo>
                <a:lnTo>
                  <a:pt x="292" y="118"/>
                </a:lnTo>
                <a:lnTo>
                  <a:pt x="294" y="117"/>
                </a:lnTo>
                <a:lnTo>
                  <a:pt x="295" y="117"/>
                </a:lnTo>
                <a:lnTo>
                  <a:pt x="297" y="116"/>
                </a:lnTo>
                <a:lnTo>
                  <a:pt x="298" y="115"/>
                </a:lnTo>
                <a:lnTo>
                  <a:pt x="301" y="114"/>
                </a:lnTo>
                <a:lnTo>
                  <a:pt x="304" y="113"/>
                </a:lnTo>
                <a:lnTo>
                  <a:pt x="307" y="112"/>
                </a:lnTo>
                <a:lnTo>
                  <a:pt x="307" y="111"/>
                </a:lnTo>
                <a:lnTo>
                  <a:pt x="310" y="110"/>
                </a:lnTo>
                <a:lnTo>
                  <a:pt x="313" y="109"/>
                </a:lnTo>
                <a:lnTo>
                  <a:pt x="316" y="107"/>
                </a:lnTo>
                <a:lnTo>
                  <a:pt x="318" y="106"/>
                </a:lnTo>
                <a:lnTo>
                  <a:pt x="319" y="106"/>
                </a:lnTo>
                <a:lnTo>
                  <a:pt x="321" y="104"/>
                </a:lnTo>
                <a:lnTo>
                  <a:pt x="322" y="104"/>
                </a:lnTo>
                <a:lnTo>
                  <a:pt x="324" y="103"/>
                </a:lnTo>
                <a:lnTo>
                  <a:pt x="326" y="101"/>
                </a:lnTo>
                <a:lnTo>
                  <a:pt x="327" y="101"/>
                </a:lnTo>
                <a:lnTo>
                  <a:pt x="328" y="100"/>
                </a:lnTo>
                <a:lnTo>
                  <a:pt x="329" y="100"/>
                </a:lnTo>
                <a:lnTo>
                  <a:pt x="331" y="98"/>
                </a:lnTo>
                <a:lnTo>
                  <a:pt x="333" y="97"/>
                </a:lnTo>
                <a:lnTo>
                  <a:pt x="333" y="96"/>
                </a:lnTo>
                <a:lnTo>
                  <a:pt x="335" y="95"/>
                </a:lnTo>
                <a:lnTo>
                  <a:pt x="337" y="93"/>
                </a:lnTo>
                <a:lnTo>
                  <a:pt x="339" y="92"/>
                </a:lnTo>
                <a:lnTo>
                  <a:pt x="339" y="91"/>
                </a:lnTo>
                <a:lnTo>
                  <a:pt x="340" y="90"/>
                </a:lnTo>
                <a:lnTo>
                  <a:pt x="341" y="90"/>
                </a:lnTo>
                <a:lnTo>
                  <a:pt x="342" y="88"/>
                </a:lnTo>
                <a:lnTo>
                  <a:pt x="344" y="87"/>
                </a:lnTo>
                <a:lnTo>
                  <a:pt x="344" y="86"/>
                </a:lnTo>
                <a:lnTo>
                  <a:pt x="345" y="85"/>
                </a:lnTo>
                <a:lnTo>
                  <a:pt x="346" y="83"/>
                </a:lnTo>
                <a:lnTo>
                  <a:pt x="347" y="81"/>
                </a:lnTo>
                <a:lnTo>
                  <a:pt x="348" y="80"/>
                </a:lnTo>
                <a:lnTo>
                  <a:pt x="348" y="79"/>
                </a:lnTo>
                <a:lnTo>
                  <a:pt x="349" y="78"/>
                </a:lnTo>
                <a:lnTo>
                  <a:pt x="349" y="77"/>
                </a:lnTo>
                <a:lnTo>
                  <a:pt x="349" y="76"/>
                </a:lnTo>
                <a:lnTo>
                  <a:pt x="349" y="75"/>
                </a:lnTo>
                <a:lnTo>
                  <a:pt x="350" y="74"/>
                </a:lnTo>
                <a:lnTo>
                  <a:pt x="350" y="72"/>
                </a:lnTo>
                <a:lnTo>
                  <a:pt x="350" y="70"/>
                </a:lnTo>
                <a:lnTo>
                  <a:pt x="350" y="68"/>
                </a:lnTo>
                <a:lnTo>
                  <a:pt x="350" y="66"/>
                </a:lnTo>
                <a:lnTo>
                  <a:pt x="349" y="65"/>
                </a:lnTo>
                <a:lnTo>
                  <a:pt x="349" y="64"/>
                </a:lnTo>
                <a:lnTo>
                  <a:pt x="349" y="63"/>
                </a:lnTo>
                <a:lnTo>
                  <a:pt x="349" y="62"/>
                </a:lnTo>
                <a:lnTo>
                  <a:pt x="348" y="61"/>
                </a:lnTo>
                <a:lnTo>
                  <a:pt x="348" y="60"/>
                </a:lnTo>
                <a:lnTo>
                  <a:pt x="347" y="59"/>
                </a:lnTo>
                <a:lnTo>
                  <a:pt x="346" y="57"/>
                </a:lnTo>
                <a:lnTo>
                  <a:pt x="345" y="55"/>
                </a:lnTo>
                <a:lnTo>
                  <a:pt x="344" y="54"/>
                </a:lnTo>
                <a:lnTo>
                  <a:pt x="344" y="53"/>
                </a:lnTo>
                <a:lnTo>
                  <a:pt x="342" y="52"/>
                </a:lnTo>
                <a:lnTo>
                  <a:pt x="341" y="50"/>
                </a:lnTo>
                <a:lnTo>
                  <a:pt x="340" y="50"/>
                </a:lnTo>
                <a:lnTo>
                  <a:pt x="339" y="49"/>
                </a:lnTo>
                <a:lnTo>
                  <a:pt x="339" y="48"/>
                </a:lnTo>
                <a:lnTo>
                  <a:pt x="337" y="47"/>
                </a:lnTo>
                <a:lnTo>
                  <a:pt x="335" y="45"/>
                </a:lnTo>
                <a:lnTo>
                  <a:pt x="333" y="44"/>
                </a:lnTo>
                <a:lnTo>
                  <a:pt x="333" y="43"/>
                </a:lnTo>
                <a:lnTo>
                  <a:pt x="331" y="42"/>
                </a:lnTo>
                <a:lnTo>
                  <a:pt x="329" y="40"/>
                </a:lnTo>
                <a:lnTo>
                  <a:pt x="328" y="40"/>
                </a:lnTo>
                <a:lnTo>
                  <a:pt x="327" y="39"/>
                </a:lnTo>
                <a:lnTo>
                  <a:pt x="326" y="39"/>
                </a:lnTo>
                <a:lnTo>
                  <a:pt x="324" y="37"/>
                </a:lnTo>
                <a:lnTo>
                  <a:pt x="322" y="36"/>
                </a:lnTo>
                <a:lnTo>
                  <a:pt x="321" y="36"/>
                </a:lnTo>
                <a:lnTo>
                  <a:pt x="319" y="34"/>
                </a:lnTo>
                <a:lnTo>
                  <a:pt x="318" y="34"/>
                </a:lnTo>
                <a:lnTo>
                  <a:pt x="316" y="33"/>
                </a:lnTo>
                <a:lnTo>
                  <a:pt x="313" y="31"/>
                </a:lnTo>
                <a:lnTo>
                  <a:pt x="310" y="30"/>
                </a:lnTo>
                <a:lnTo>
                  <a:pt x="307" y="29"/>
                </a:lnTo>
                <a:lnTo>
                  <a:pt x="307" y="28"/>
                </a:lnTo>
                <a:lnTo>
                  <a:pt x="304" y="27"/>
                </a:lnTo>
                <a:lnTo>
                  <a:pt x="301" y="26"/>
                </a:lnTo>
                <a:lnTo>
                  <a:pt x="298" y="25"/>
                </a:lnTo>
                <a:lnTo>
                  <a:pt x="297" y="24"/>
                </a:lnTo>
                <a:lnTo>
                  <a:pt x="295" y="23"/>
                </a:lnTo>
                <a:lnTo>
                  <a:pt x="294" y="23"/>
                </a:lnTo>
                <a:lnTo>
                  <a:pt x="292" y="22"/>
                </a:lnTo>
                <a:lnTo>
                  <a:pt x="291" y="22"/>
                </a:lnTo>
                <a:lnTo>
                  <a:pt x="288" y="21"/>
                </a:lnTo>
                <a:lnTo>
                  <a:pt x="285" y="20"/>
                </a:lnTo>
                <a:lnTo>
                  <a:pt x="284" y="20"/>
                </a:lnTo>
                <a:lnTo>
                  <a:pt x="281" y="19"/>
                </a:lnTo>
                <a:lnTo>
                  <a:pt x="281" y="18"/>
                </a:lnTo>
                <a:lnTo>
                  <a:pt x="278" y="18"/>
                </a:lnTo>
                <a:lnTo>
                  <a:pt x="277" y="17"/>
                </a:lnTo>
                <a:lnTo>
                  <a:pt x="274" y="16"/>
                </a:lnTo>
                <a:lnTo>
                  <a:pt x="271" y="15"/>
                </a:lnTo>
                <a:lnTo>
                  <a:pt x="270" y="15"/>
                </a:lnTo>
                <a:lnTo>
                  <a:pt x="267" y="14"/>
                </a:lnTo>
                <a:lnTo>
                  <a:pt x="264" y="13"/>
                </a:lnTo>
                <a:lnTo>
                  <a:pt x="263" y="13"/>
                </a:lnTo>
                <a:lnTo>
                  <a:pt x="260" y="12"/>
                </a:lnTo>
                <a:lnTo>
                  <a:pt x="259" y="12"/>
                </a:lnTo>
                <a:lnTo>
                  <a:pt x="256" y="11"/>
                </a:lnTo>
                <a:lnTo>
                  <a:pt x="253" y="11"/>
                </a:lnTo>
                <a:lnTo>
                  <a:pt x="252" y="10"/>
                </a:lnTo>
                <a:lnTo>
                  <a:pt x="249" y="10"/>
                </a:lnTo>
                <a:lnTo>
                  <a:pt x="248" y="10"/>
                </a:lnTo>
                <a:lnTo>
                  <a:pt x="245" y="9"/>
                </a:lnTo>
                <a:lnTo>
                  <a:pt x="242" y="8"/>
                </a:lnTo>
                <a:lnTo>
                  <a:pt x="241" y="8"/>
                </a:lnTo>
                <a:lnTo>
                  <a:pt x="238" y="7"/>
                </a:lnTo>
                <a:lnTo>
                  <a:pt x="237" y="7"/>
                </a:lnTo>
                <a:lnTo>
                  <a:pt x="235" y="7"/>
                </a:lnTo>
                <a:lnTo>
                  <a:pt x="234" y="6"/>
                </a:lnTo>
                <a:lnTo>
                  <a:pt x="231" y="6"/>
                </a:lnTo>
                <a:lnTo>
                  <a:pt x="230" y="6"/>
                </a:lnTo>
                <a:lnTo>
                  <a:pt x="227" y="5"/>
                </a:lnTo>
                <a:lnTo>
                  <a:pt x="224" y="5"/>
                </a:lnTo>
                <a:lnTo>
                  <a:pt x="223" y="4"/>
                </a:lnTo>
                <a:lnTo>
                  <a:pt x="220" y="4"/>
                </a:lnTo>
                <a:lnTo>
                  <a:pt x="219" y="4"/>
                </a:lnTo>
                <a:lnTo>
                  <a:pt x="217" y="3"/>
                </a:lnTo>
                <a:lnTo>
                  <a:pt x="216" y="3"/>
                </a:lnTo>
                <a:lnTo>
                  <a:pt x="213" y="3"/>
                </a:lnTo>
                <a:lnTo>
                  <a:pt x="212" y="3"/>
                </a:lnTo>
                <a:lnTo>
                  <a:pt x="210" y="2"/>
                </a:lnTo>
                <a:lnTo>
                  <a:pt x="209" y="2"/>
                </a:lnTo>
                <a:lnTo>
                  <a:pt x="206" y="2"/>
                </a:lnTo>
                <a:lnTo>
                  <a:pt x="203" y="2"/>
                </a:lnTo>
                <a:lnTo>
                  <a:pt x="202" y="2"/>
                </a:lnTo>
                <a:lnTo>
                  <a:pt x="200" y="1"/>
                </a:lnTo>
                <a:lnTo>
                  <a:pt x="199" y="1"/>
                </a:lnTo>
                <a:lnTo>
                  <a:pt x="196" y="1"/>
                </a:lnTo>
                <a:lnTo>
                  <a:pt x="193" y="1"/>
                </a:lnTo>
                <a:lnTo>
                  <a:pt x="192" y="1"/>
                </a:lnTo>
                <a:lnTo>
                  <a:pt x="190" y="1"/>
                </a:lnTo>
                <a:lnTo>
                  <a:pt x="189" y="0"/>
                </a:lnTo>
                <a:lnTo>
                  <a:pt x="187" y="0"/>
                </a:lnTo>
                <a:lnTo>
                  <a:pt x="186" y="0"/>
                </a:lnTo>
                <a:lnTo>
                  <a:pt x="184" y="0"/>
                </a:lnTo>
                <a:lnTo>
                  <a:pt x="183" y="0"/>
                </a:lnTo>
                <a:lnTo>
                  <a:pt x="181" y="0"/>
                </a:lnTo>
                <a:lnTo>
                  <a:pt x="180" y="0"/>
                </a:lnTo>
                <a:lnTo>
                  <a:pt x="178" y="0"/>
                </a:lnTo>
                <a:lnTo>
                  <a:pt x="175" y="0"/>
                </a:lnTo>
                <a:lnTo>
                  <a:pt x="172" y="0"/>
                </a:lnTo>
                <a:lnTo>
                  <a:pt x="170" y="0"/>
                </a:lnTo>
                <a:lnTo>
                  <a:pt x="169" y="0"/>
                </a:lnTo>
                <a:lnTo>
                  <a:pt x="167" y="0"/>
                </a:lnTo>
                <a:lnTo>
                  <a:pt x="166" y="0"/>
                </a:lnTo>
                <a:lnTo>
                  <a:pt x="164" y="0"/>
                </a:lnTo>
                <a:lnTo>
                  <a:pt x="163" y="0"/>
                </a:lnTo>
                <a:lnTo>
                  <a:pt x="161" y="0"/>
                </a:lnTo>
                <a:lnTo>
                  <a:pt x="160" y="1"/>
                </a:lnTo>
                <a:lnTo>
                  <a:pt x="158" y="1"/>
                </a:lnTo>
                <a:lnTo>
                  <a:pt x="157" y="1"/>
                </a:lnTo>
                <a:lnTo>
                  <a:pt x="154" y="1"/>
                </a:lnTo>
                <a:lnTo>
                  <a:pt x="151" y="1"/>
                </a:lnTo>
                <a:lnTo>
                  <a:pt x="150" y="1"/>
                </a:lnTo>
                <a:lnTo>
                  <a:pt x="148" y="2"/>
                </a:lnTo>
                <a:lnTo>
                  <a:pt x="147" y="2"/>
                </a:lnTo>
                <a:lnTo>
                  <a:pt x="144" y="2"/>
                </a:lnTo>
                <a:lnTo>
                  <a:pt x="141" y="2"/>
                </a:lnTo>
                <a:lnTo>
                  <a:pt x="140" y="2"/>
                </a:lnTo>
                <a:lnTo>
                  <a:pt x="138" y="3"/>
                </a:lnTo>
                <a:lnTo>
                  <a:pt x="137" y="3"/>
                </a:lnTo>
                <a:lnTo>
                  <a:pt x="134" y="3"/>
                </a:lnTo>
                <a:lnTo>
                  <a:pt x="133" y="3"/>
                </a:lnTo>
                <a:lnTo>
                  <a:pt x="131" y="4"/>
                </a:lnTo>
                <a:lnTo>
                  <a:pt x="130" y="4"/>
                </a:lnTo>
                <a:lnTo>
                  <a:pt x="127" y="4"/>
                </a:lnTo>
                <a:lnTo>
                  <a:pt x="126" y="5"/>
                </a:lnTo>
                <a:lnTo>
                  <a:pt x="123" y="5"/>
                </a:lnTo>
                <a:lnTo>
                  <a:pt x="120" y="6"/>
                </a:lnTo>
                <a:lnTo>
                  <a:pt x="119" y="6"/>
                </a:lnTo>
                <a:lnTo>
                  <a:pt x="116" y="6"/>
                </a:lnTo>
                <a:lnTo>
                  <a:pt x="115" y="7"/>
                </a:lnTo>
                <a:lnTo>
                  <a:pt x="113" y="7"/>
                </a:lnTo>
                <a:lnTo>
                  <a:pt x="112" y="7"/>
                </a:lnTo>
                <a:lnTo>
                  <a:pt x="109" y="8"/>
                </a:lnTo>
                <a:lnTo>
                  <a:pt x="108" y="8"/>
                </a:lnTo>
                <a:lnTo>
                  <a:pt x="105" y="9"/>
                </a:lnTo>
                <a:lnTo>
                  <a:pt x="102" y="10"/>
                </a:lnTo>
                <a:lnTo>
                  <a:pt x="101" y="10"/>
                </a:lnTo>
                <a:lnTo>
                  <a:pt x="98" y="10"/>
                </a:lnTo>
                <a:lnTo>
                  <a:pt x="97" y="11"/>
                </a:lnTo>
                <a:lnTo>
                  <a:pt x="94" y="11"/>
                </a:lnTo>
                <a:lnTo>
                  <a:pt x="91" y="12"/>
                </a:lnTo>
                <a:lnTo>
                  <a:pt x="90" y="12"/>
                </a:lnTo>
                <a:lnTo>
                  <a:pt x="87" y="13"/>
                </a:lnTo>
                <a:lnTo>
                  <a:pt x="86" y="13"/>
                </a:lnTo>
                <a:lnTo>
                  <a:pt x="83" y="14"/>
                </a:lnTo>
                <a:lnTo>
                  <a:pt x="80" y="15"/>
                </a:lnTo>
                <a:lnTo>
                  <a:pt x="79" y="15"/>
                </a:lnTo>
                <a:lnTo>
                  <a:pt x="76" y="16"/>
                </a:lnTo>
                <a:lnTo>
                  <a:pt x="73" y="17"/>
                </a:lnTo>
                <a:lnTo>
                  <a:pt x="72" y="18"/>
                </a:lnTo>
                <a:lnTo>
                  <a:pt x="69" y="18"/>
                </a:lnTo>
                <a:lnTo>
                  <a:pt x="69" y="19"/>
                </a:lnTo>
                <a:lnTo>
                  <a:pt x="66" y="20"/>
                </a:lnTo>
                <a:lnTo>
                  <a:pt x="65" y="20"/>
                </a:lnTo>
                <a:lnTo>
                  <a:pt x="62" y="21"/>
                </a:lnTo>
                <a:lnTo>
                  <a:pt x="59" y="22"/>
                </a:lnTo>
                <a:lnTo>
                  <a:pt x="58" y="22"/>
                </a:lnTo>
                <a:lnTo>
                  <a:pt x="56" y="23"/>
                </a:lnTo>
                <a:lnTo>
                  <a:pt x="55" y="23"/>
                </a:lnTo>
                <a:lnTo>
                  <a:pt x="53" y="24"/>
                </a:lnTo>
                <a:lnTo>
                  <a:pt x="52" y="25"/>
                </a:lnTo>
                <a:lnTo>
                  <a:pt x="49" y="26"/>
                </a:lnTo>
                <a:lnTo>
                  <a:pt x="46" y="27"/>
                </a:lnTo>
                <a:lnTo>
                  <a:pt x="43" y="28"/>
                </a:lnTo>
                <a:lnTo>
                  <a:pt x="43" y="29"/>
                </a:lnTo>
                <a:lnTo>
                  <a:pt x="40" y="30"/>
                </a:lnTo>
                <a:lnTo>
                  <a:pt x="37" y="31"/>
                </a:lnTo>
                <a:lnTo>
                  <a:pt x="34" y="33"/>
                </a:lnTo>
                <a:lnTo>
                  <a:pt x="32" y="34"/>
                </a:lnTo>
                <a:lnTo>
                  <a:pt x="31" y="34"/>
                </a:lnTo>
                <a:lnTo>
                  <a:pt x="29" y="36"/>
                </a:lnTo>
                <a:lnTo>
                  <a:pt x="28" y="36"/>
                </a:lnTo>
                <a:lnTo>
                  <a:pt x="26" y="37"/>
                </a:lnTo>
                <a:lnTo>
                  <a:pt x="24" y="39"/>
                </a:lnTo>
                <a:lnTo>
                  <a:pt x="23" y="39"/>
                </a:lnTo>
                <a:lnTo>
                  <a:pt x="22" y="40"/>
                </a:lnTo>
                <a:lnTo>
                  <a:pt x="21" y="40"/>
                </a:lnTo>
                <a:lnTo>
                  <a:pt x="19" y="42"/>
                </a:lnTo>
                <a:lnTo>
                  <a:pt x="17" y="43"/>
                </a:lnTo>
                <a:lnTo>
                  <a:pt x="17" y="44"/>
                </a:lnTo>
                <a:lnTo>
                  <a:pt x="15" y="45"/>
                </a:lnTo>
                <a:lnTo>
                  <a:pt x="13" y="47"/>
                </a:lnTo>
                <a:lnTo>
                  <a:pt x="11" y="48"/>
                </a:lnTo>
                <a:lnTo>
                  <a:pt x="11" y="49"/>
                </a:lnTo>
                <a:lnTo>
                  <a:pt x="10" y="50"/>
                </a:lnTo>
                <a:lnTo>
                  <a:pt x="9" y="50"/>
                </a:lnTo>
                <a:lnTo>
                  <a:pt x="8" y="52"/>
                </a:lnTo>
                <a:lnTo>
                  <a:pt x="6" y="53"/>
                </a:lnTo>
                <a:lnTo>
                  <a:pt x="6" y="54"/>
                </a:lnTo>
                <a:lnTo>
                  <a:pt x="5" y="55"/>
                </a:lnTo>
                <a:lnTo>
                  <a:pt x="4" y="57"/>
                </a:lnTo>
                <a:lnTo>
                  <a:pt x="3" y="59"/>
                </a:lnTo>
                <a:lnTo>
                  <a:pt x="2" y="60"/>
                </a:lnTo>
                <a:lnTo>
                  <a:pt x="2" y="61"/>
                </a:lnTo>
                <a:lnTo>
                  <a:pt x="1" y="62"/>
                </a:lnTo>
                <a:lnTo>
                  <a:pt x="1" y="63"/>
                </a:lnTo>
                <a:lnTo>
                  <a:pt x="1" y="64"/>
                </a:lnTo>
                <a:lnTo>
                  <a:pt x="1" y="65"/>
                </a:lnTo>
                <a:lnTo>
                  <a:pt x="0" y="66"/>
                </a:lnTo>
                <a:lnTo>
                  <a:pt x="0" y="68"/>
                </a:lnTo>
                <a:lnTo>
                  <a:pt x="0" y="7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KZ"/>
          </a:p>
        </p:txBody>
      </p:sp>
      <p:sp>
        <p:nvSpPr>
          <p:cNvPr id="14460" name="Rectangle 126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4B6E5F5E-ED4D-70AE-3739-D2D3E3B16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2125" y="5835650"/>
            <a:ext cx="4841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800" b="1">
                <a:solidFill>
                  <a:srgbClr val="000000"/>
                </a:solidFill>
              </a:rPr>
              <a:t>CH</a:t>
            </a:r>
            <a:r>
              <a:rPr lang="en-US" altLang="ru-RU" sz="800" b="1" baseline="-25000">
                <a:solidFill>
                  <a:srgbClr val="000000"/>
                </a:solidFill>
              </a:rPr>
              <a:t>3</a:t>
            </a:r>
            <a:r>
              <a:rPr lang="en-US" altLang="ru-RU" sz="800" b="1">
                <a:solidFill>
                  <a:srgbClr val="000000"/>
                </a:solidFill>
              </a:rPr>
              <a:t>– NO</a:t>
            </a:r>
            <a:r>
              <a:rPr lang="en-US" altLang="ru-RU" sz="800" b="1" baseline="-25000">
                <a:solidFill>
                  <a:srgbClr val="000000"/>
                </a:solidFill>
              </a:rPr>
              <a:t>2</a:t>
            </a:r>
            <a:endParaRPr lang="ru-RU" altLang="ru-RU" sz="2800" b="1"/>
          </a:p>
        </p:txBody>
      </p:sp>
      <p:sp>
        <p:nvSpPr>
          <p:cNvPr id="14461" name="Rectangle 127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1E660922-5833-68B6-C104-C9818C864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2238" y="4960938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200">
                <a:solidFill>
                  <a:srgbClr val="000000"/>
                </a:solidFill>
              </a:rPr>
              <a:t>_</a:t>
            </a:r>
            <a:endParaRPr lang="ru-RU" altLang="ru-RU" sz="2800"/>
          </a:p>
        </p:txBody>
      </p:sp>
      <p:sp>
        <p:nvSpPr>
          <p:cNvPr id="14462" name="Rectangle 128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B5F729A2-7355-56BB-0344-2247C14D3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6363" y="4624388"/>
            <a:ext cx="8976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200">
                <a:solidFill>
                  <a:srgbClr val="000000"/>
                </a:solidFill>
              </a:rPr>
              <a:t>+</a:t>
            </a:r>
            <a:endParaRPr lang="ru-RU" altLang="ru-RU" sz="2800"/>
          </a:p>
        </p:txBody>
      </p:sp>
      <p:sp>
        <p:nvSpPr>
          <p:cNvPr id="14463" name="Rectangle 129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05FFA0F1-105A-5E51-8A1D-AC4C9FBAF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2288" y="5018088"/>
            <a:ext cx="8976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200">
                <a:solidFill>
                  <a:srgbClr val="000000"/>
                </a:solidFill>
              </a:rPr>
              <a:t>+</a:t>
            </a:r>
            <a:endParaRPr lang="ru-RU" altLang="ru-RU" sz="2800"/>
          </a:p>
        </p:txBody>
      </p:sp>
      <p:sp>
        <p:nvSpPr>
          <p:cNvPr id="14464" name="Rectangle 130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EA4690D3-50D9-3860-B65F-6EEA13D12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0588" y="4645025"/>
            <a:ext cx="8976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200">
                <a:solidFill>
                  <a:srgbClr val="000000"/>
                </a:solidFill>
              </a:rPr>
              <a:t>+</a:t>
            </a:r>
            <a:endParaRPr lang="ru-RU" altLang="ru-RU" sz="2800"/>
          </a:p>
        </p:txBody>
      </p:sp>
      <p:sp>
        <p:nvSpPr>
          <p:cNvPr id="14465" name="Rectangle 131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043B5A7E-E600-C795-6A48-9A5E6C541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9363" y="5008563"/>
            <a:ext cx="8976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200">
                <a:solidFill>
                  <a:srgbClr val="000000"/>
                </a:solidFill>
              </a:rPr>
              <a:t>+</a:t>
            </a:r>
            <a:endParaRPr lang="ru-RU" altLang="ru-RU" sz="2800"/>
          </a:p>
        </p:txBody>
      </p:sp>
      <p:sp>
        <p:nvSpPr>
          <p:cNvPr id="14466" name="Rectangle 132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387F0119-E2B5-9A04-5E4D-04746D2B8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6438" y="4970463"/>
            <a:ext cx="8976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200">
                <a:solidFill>
                  <a:srgbClr val="000000"/>
                </a:solidFill>
              </a:rPr>
              <a:t>+</a:t>
            </a:r>
            <a:endParaRPr lang="ru-RU" altLang="ru-RU" sz="2800"/>
          </a:p>
        </p:txBody>
      </p:sp>
      <p:sp>
        <p:nvSpPr>
          <p:cNvPr id="14467" name="Rectangle 133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12B07B3B-E4EB-23BC-C7C9-E90A8E8EE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7050" y="4562475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200">
                <a:solidFill>
                  <a:srgbClr val="000000"/>
                </a:solidFill>
              </a:rPr>
              <a:t>_</a:t>
            </a:r>
            <a:endParaRPr lang="ru-RU" altLang="ru-RU" sz="2800"/>
          </a:p>
        </p:txBody>
      </p:sp>
      <p:sp>
        <p:nvSpPr>
          <p:cNvPr id="14468" name="Rectangle 134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F6E5E66C-1E34-85F0-A19B-9DFE9E17F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1225" y="4951413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200">
                <a:solidFill>
                  <a:srgbClr val="000000"/>
                </a:solidFill>
              </a:rPr>
              <a:t>_</a:t>
            </a:r>
            <a:endParaRPr lang="ru-RU" altLang="ru-RU" sz="2800"/>
          </a:p>
        </p:txBody>
      </p:sp>
      <p:sp>
        <p:nvSpPr>
          <p:cNvPr id="14469" name="Rectangle 135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E8EA47E0-3B17-F73A-78A6-BCB0B0468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1625" y="4892675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200">
                <a:solidFill>
                  <a:srgbClr val="000000"/>
                </a:solidFill>
              </a:rPr>
              <a:t>_</a:t>
            </a:r>
            <a:endParaRPr lang="ru-RU" altLang="ru-RU" sz="2800"/>
          </a:p>
        </p:txBody>
      </p:sp>
      <p:sp>
        <p:nvSpPr>
          <p:cNvPr id="14470" name="Rectangle 136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C0FF75C7-AB5C-81CA-035E-62D2272DA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8888" y="4545013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200">
                <a:solidFill>
                  <a:srgbClr val="000000"/>
                </a:solidFill>
              </a:rPr>
              <a:t>_</a:t>
            </a:r>
            <a:endParaRPr lang="ru-RU" altLang="ru-RU" sz="2800"/>
          </a:p>
        </p:txBody>
      </p:sp>
      <p:sp>
        <p:nvSpPr>
          <p:cNvPr id="14471" name="Rectangle 137">
            <a:hlinkClick r:id="rId2" action="ppaction://hlinkpres?slideindex=11&amp;slidetitle=Типы связей"/>
            <a:extLst>
              <a:ext uri="{FF2B5EF4-FFF2-40B4-BE49-F238E27FC236}">
                <a16:creationId xmlns:a16="http://schemas.microsoft.com/office/drawing/2014/main" id="{D63F8761-1202-3301-A064-731733FD9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550" y="4827588"/>
            <a:ext cx="19556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200">
                <a:solidFill>
                  <a:srgbClr val="000000"/>
                </a:solidFill>
              </a:rPr>
              <a:t>Na</a:t>
            </a:r>
            <a:endParaRPr lang="ru-RU" altLang="ru-RU" sz="280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CD2A27-EAE0-8DD1-5629-E76AFF43D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1935" y="0"/>
            <a:ext cx="1054699" cy="118272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>
            <a:extLst>
              <a:ext uri="{FF2B5EF4-FFF2-40B4-BE49-F238E27FC236}">
                <a16:creationId xmlns:a16="http://schemas.microsoft.com/office/drawing/2014/main" id="{AFB3BAAF-CD5F-2D42-F764-9AFE36E36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2E53881-A9F7-4ED3-8060-20ABEEE1E6FB}" type="slidenum">
              <a:rPr lang="ru-RU" altLang="ru-RU" sz="1400"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5363" name="Rectangle 11">
            <a:extLst>
              <a:ext uri="{FF2B5EF4-FFF2-40B4-BE49-F238E27FC236}">
                <a16:creationId xmlns:a16="http://schemas.microsoft.com/office/drawing/2014/main" id="{731B5C55-4141-B3C1-B040-421140221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447801"/>
            <a:ext cx="6934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 err="1"/>
              <a:t>Байланыстың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түзілуінің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қажетті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шарты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екі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электронның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болуы</a:t>
            </a:r>
            <a:r>
              <a:rPr lang="ru-RU" altLang="ru-RU" sz="2000" b="1" dirty="0"/>
              <a:t> (</a:t>
            </a:r>
            <a:r>
              <a:rPr lang="ru-RU" altLang="ru-RU" sz="2000" b="1" dirty="0" err="1"/>
              <a:t>әр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атомнан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бір</a:t>
            </a:r>
            <a:r>
              <a:rPr lang="ru-RU" altLang="ru-RU" sz="2000" b="1" dirty="0"/>
              <a:t> электрон </a:t>
            </a:r>
            <a:r>
              <a:rPr lang="ru-RU" altLang="ru-RU" sz="2000" b="1" dirty="0" err="1"/>
              <a:t>немесе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байланыс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түзетін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атомдардың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кез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келгенінен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екі</a:t>
            </a:r>
            <a:r>
              <a:rPr lang="ru-RU" altLang="ru-RU" sz="2000" b="1" dirty="0"/>
              <a:t> электрон) </a:t>
            </a:r>
            <a:r>
              <a:rPr lang="ru-RU" altLang="ru-RU" sz="2000" b="1" dirty="0" err="1"/>
              <a:t>болып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табылады</a:t>
            </a:r>
            <a:endParaRPr lang="ru-RU" altLang="ru-RU" sz="2000" b="1" dirty="0"/>
          </a:p>
        </p:txBody>
      </p:sp>
      <p:grpSp>
        <p:nvGrpSpPr>
          <p:cNvPr id="15364" name="Group 12">
            <a:extLst>
              <a:ext uri="{FF2B5EF4-FFF2-40B4-BE49-F238E27FC236}">
                <a16:creationId xmlns:a16="http://schemas.microsoft.com/office/drawing/2014/main" id="{8E3BE96C-6D69-121D-43C9-D08C9DA2DB36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3048000"/>
            <a:ext cx="7937500" cy="2516188"/>
            <a:chOff x="491" y="2564"/>
            <a:chExt cx="5336" cy="1585"/>
          </a:xfrm>
        </p:grpSpPr>
        <p:sp>
          <p:nvSpPr>
            <p:cNvPr id="15366" name="Text Box 13">
              <a:extLst>
                <a:ext uri="{FF2B5EF4-FFF2-40B4-BE49-F238E27FC236}">
                  <a16:creationId xmlns:a16="http://schemas.microsoft.com/office/drawing/2014/main" id="{26463E2D-D851-7D82-4266-2F5338266B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" y="2564"/>
              <a:ext cx="5336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000" b="1" dirty="0" err="1">
                  <a:cs typeface="Times New Roman" panose="02020603050405020304" pitchFamily="18" charset="0"/>
                </a:rPr>
                <a:t>Полюссіз</a:t>
              </a:r>
              <a:r>
                <a:rPr lang="ru-RU" altLang="ru-RU" sz="2000" b="1" dirty="0">
                  <a:cs typeface="Times New Roman" panose="02020603050405020304" pitchFamily="18" charset="0"/>
                </a:rPr>
                <a:t> </a:t>
              </a:r>
              <a:r>
                <a:rPr lang="ru-RU" altLang="ru-RU" sz="2000" b="1" dirty="0" err="1">
                  <a:cs typeface="Times New Roman" panose="02020603050405020304" pitchFamily="18" charset="0"/>
                </a:rPr>
                <a:t>коваленттік</a:t>
              </a:r>
              <a:r>
                <a:rPr lang="ru-RU" altLang="ru-RU" sz="2000" b="1" dirty="0">
                  <a:cs typeface="Times New Roman" panose="02020603050405020304" pitchFamily="18" charset="0"/>
                </a:rPr>
                <a:t> </a:t>
              </a:r>
              <a:r>
                <a:rPr lang="ru-RU" altLang="ru-RU" sz="2000" b="1" dirty="0" err="1">
                  <a:cs typeface="Times New Roman" panose="02020603050405020304" pitchFamily="18" charset="0"/>
                </a:rPr>
                <a:t>байланыс</a:t>
              </a:r>
              <a:r>
                <a:rPr lang="ru-RU" altLang="ru-RU" sz="2000" b="1" dirty="0">
                  <a:cs typeface="Times New Roman" panose="02020603050405020304" pitchFamily="18" charset="0"/>
                </a:rPr>
                <a:t> - тек </a:t>
              </a:r>
              <a:r>
                <a:rPr lang="ru-RU" altLang="ru-RU" sz="2000" b="1" dirty="0" err="1">
                  <a:cs typeface="Times New Roman" panose="02020603050405020304" pitchFamily="18" charset="0"/>
                </a:rPr>
                <a:t>бірдей</a:t>
              </a:r>
              <a:r>
                <a:rPr lang="ru-RU" altLang="ru-RU" sz="2000" b="1" dirty="0">
                  <a:cs typeface="Times New Roman" panose="02020603050405020304" pitchFamily="18" charset="0"/>
                </a:rPr>
                <a:t> </a:t>
              </a:r>
              <a:r>
                <a:rPr lang="ru-RU" altLang="ru-RU" sz="2000" b="1" dirty="0" err="1">
                  <a:cs typeface="Times New Roman" panose="02020603050405020304" pitchFamily="18" charset="0"/>
                </a:rPr>
                <a:t>атомдар</a:t>
              </a:r>
              <a:r>
                <a:rPr lang="ru-RU" altLang="ru-RU" sz="2000" b="1" dirty="0">
                  <a:cs typeface="Times New Roman" panose="02020603050405020304" pitchFamily="18" charset="0"/>
                </a:rPr>
                <a:t> </a:t>
              </a:r>
              <a:r>
                <a:rPr lang="ru-RU" altLang="ru-RU" sz="2000" b="1" dirty="0" err="1">
                  <a:cs typeface="Times New Roman" panose="02020603050405020304" pitchFamily="18" charset="0"/>
                </a:rPr>
                <a:t>арасындағы</a:t>
              </a:r>
              <a:r>
                <a:rPr lang="ru-RU" altLang="ru-RU" sz="2000" b="1" dirty="0">
                  <a:cs typeface="Times New Roman" panose="02020603050405020304" pitchFamily="18" charset="0"/>
                </a:rPr>
                <a:t> </a:t>
              </a:r>
              <a:r>
                <a:rPr lang="ru-RU" altLang="ru-RU" sz="2000" b="1" dirty="0" err="1">
                  <a:cs typeface="Times New Roman" panose="02020603050405020304" pitchFamily="18" charset="0"/>
                </a:rPr>
                <a:t>байланыс</a:t>
              </a:r>
              <a:r>
                <a:rPr lang="ru-RU" altLang="ru-RU" sz="2000" b="1" dirty="0">
                  <a:cs typeface="Times New Roman" panose="02020603050405020304" pitchFamily="18" charset="0"/>
                </a:rPr>
                <a:t>, </a:t>
              </a:r>
              <a:r>
                <a:rPr lang="ru-RU" altLang="ru-RU" sz="2000" b="1" dirty="0" err="1">
                  <a:cs typeface="Times New Roman" panose="02020603050405020304" pitchFamily="18" charset="0"/>
                </a:rPr>
                <a:t>қалған</a:t>
              </a:r>
              <a:r>
                <a:rPr lang="ru-RU" altLang="ru-RU" sz="2000" b="1" dirty="0">
                  <a:cs typeface="Times New Roman" panose="02020603050405020304" pitchFamily="18" charset="0"/>
                </a:rPr>
                <a:t> </a:t>
              </a:r>
              <a:r>
                <a:rPr lang="ru-RU" altLang="ru-RU" sz="2000" b="1" dirty="0" err="1">
                  <a:cs typeface="Times New Roman" panose="02020603050405020304" pitchFamily="18" charset="0"/>
                </a:rPr>
                <a:t>барлық</a:t>
              </a:r>
              <a:r>
                <a:rPr lang="ru-RU" altLang="ru-RU" sz="2000" b="1" dirty="0">
                  <a:cs typeface="Times New Roman" panose="02020603050405020304" pitchFamily="18" charset="0"/>
                </a:rPr>
                <a:t> </a:t>
              </a:r>
              <a:r>
                <a:rPr lang="ru-RU" altLang="ru-RU" sz="2000" b="1" dirty="0" err="1">
                  <a:cs typeface="Times New Roman" panose="02020603050405020304" pitchFamily="18" charset="0"/>
                </a:rPr>
                <a:t>коваленттік</a:t>
              </a:r>
              <a:r>
                <a:rPr lang="ru-RU" altLang="ru-RU" sz="2000" b="1" dirty="0">
                  <a:cs typeface="Times New Roman" panose="02020603050405020304" pitchFamily="18" charset="0"/>
                </a:rPr>
                <a:t> </a:t>
              </a:r>
              <a:r>
                <a:rPr lang="ru-RU" altLang="ru-RU" sz="2000" b="1" dirty="0" err="1">
                  <a:cs typeface="Times New Roman" panose="02020603050405020304" pitchFamily="18" charset="0"/>
                </a:rPr>
                <a:t>байланыстар</a:t>
              </a:r>
              <a:r>
                <a:rPr lang="ru-RU" altLang="ru-RU" sz="2000" b="1" dirty="0">
                  <a:cs typeface="Times New Roman" panose="02020603050405020304" pitchFamily="18" charset="0"/>
                </a:rPr>
                <a:t> </a:t>
              </a:r>
              <a:r>
                <a:rPr lang="ru-RU" altLang="ru-RU" sz="2000" b="1" dirty="0" err="1">
                  <a:cs typeface="Times New Roman" panose="02020603050405020304" pitchFamily="18" charset="0"/>
                </a:rPr>
                <a:t>полюсті</a:t>
              </a:r>
              <a:endParaRPr lang="ru-RU" altLang="ru-RU" sz="2000" b="1" dirty="0">
                <a:cs typeface="Times New Roman" panose="02020603050405020304" pitchFamily="18" charset="0"/>
              </a:endParaRPr>
            </a:p>
          </p:txBody>
        </p:sp>
        <p:pic>
          <p:nvPicPr>
            <p:cNvPr id="15367" name="Picture 14" descr="untitled">
              <a:extLst>
                <a:ext uri="{FF2B5EF4-FFF2-40B4-BE49-F238E27FC236}">
                  <a16:creationId xmlns:a16="http://schemas.microsoft.com/office/drawing/2014/main" id="{04D6140B-AB1E-7F69-1D28-C1474993DD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2" y="3113"/>
              <a:ext cx="3074" cy="1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5" name="Rectangle 15">
            <a:extLst>
              <a:ext uri="{FF2B5EF4-FFF2-40B4-BE49-F238E27FC236}">
                <a16:creationId xmlns:a16="http://schemas.microsoft.com/office/drawing/2014/main" id="{32F6ADFE-ECDB-65EB-D206-AF36070CA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33400"/>
            <a:ext cx="45225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Коваленттік</a:t>
            </a:r>
            <a:r>
              <a:rPr lang="ru-RU" alt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2819D72-7384-9FD8-CE99-EFFE86675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1935" y="0"/>
            <a:ext cx="1054699" cy="118272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>
            <a:extLst>
              <a:ext uri="{FF2B5EF4-FFF2-40B4-BE49-F238E27FC236}">
                <a16:creationId xmlns:a16="http://schemas.microsoft.com/office/drawing/2014/main" id="{BFF440F1-7497-7F87-5236-F102AEADF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C3D81C7-F363-4F8E-9E8F-CD836A71C07A}" type="slidenum">
              <a:rPr lang="ru-RU" altLang="ru-RU" sz="1400"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ru-RU" altLang="ru-RU" sz="1400">
              <a:cs typeface="Times New Roman" panose="02020603050405020304" pitchFamily="18" charset="0"/>
            </a:endParaRPr>
          </a:p>
        </p:txBody>
      </p:sp>
      <p:pic>
        <p:nvPicPr>
          <p:cNvPr id="58371" name="Picture 2">
            <a:extLst>
              <a:ext uri="{FF2B5EF4-FFF2-40B4-BE49-F238E27FC236}">
                <a16:creationId xmlns:a16="http://schemas.microsoft.com/office/drawing/2014/main" id="{B583DF75-8795-C62C-C39E-ACF4C6D84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1557339"/>
            <a:ext cx="7704138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Rectangle 3">
            <a:extLst>
              <a:ext uri="{FF2B5EF4-FFF2-40B4-BE49-F238E27FC236}">
                <a16:creationId xmlns:a16="http://schemas.microsoft.com/office/drawing/2014/main" id="{4B8D8489-B18F-3C65-2F9E-76D0F8991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408723"/>
            <a:ext cx="5626900" cy="860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9261" tIns="14630" rIns="29261" bIns="14630" anchor="ctr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err="1">
                <a:solidFill>
                  <a:srgbClr val="000000"/>
                </a:solidFill>
              </a:rPr>
              <a:t>Ковалент</a:t>
            </a:r>
            <a:r>
              <a:rPr lang="kk-KZ" altLang="ru-RU" sz="1800" b="1" dirty="0">
                <a:solidFill>
                  <a:srgbClr val="000000"/>
                </a:solidFill>
              </a:rPr>
              <a:t>ті байланыс екі тәсілмен түзіле алады</a:t>
            </a:r>
            <a:r>
              <a:rPr lang="ru-RU" altLang="ru-RU" sz="1800" b="1" dirty="0">
                <a:solidFill>
                  <a:srgbClr val="000000"/>
                </a:solidFill>
              </a:rPr>
              <a:t>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ru-RU" altLang="ru-RU" sz="1800" b="1" dirty="0" err="1">
                <a:solidFill>
                  <a:srgbClr val="000000"/>
                </a:solidFill>
              </a:rPr>
              <a:t>Байланыс</a:t>
            </a:r>
            <a:r>
              <a:rPr lang="ru-RU" altLang="ru-RU" sz="1800" b="1" dirty="0">
                <a:solidFill>
                  <a:srgbClr val="000000"/>
                </a:solidFill>
              </a:rPr>
              <a:t> </a:t>
            </a:r>
            <a:r>
              <a:rPr lang="ru-RU" altLang="ru-RU" sz="1800" b="1" dirty="0" err="1">
                <a:solidFill>
                  <a:srgbClr val="000000"/>
                </a:solidFill>
              </a:rPr>
              <a:t>түзуге</a:t>
            </a:r>
            <a:r>
              <a:rPr lang="ru-RU" altLang="ru-RU" sz="1800" b="1" dirty="0">
                <a:solidFill>
                  <a:srgbClr val="000000"/>
                </a:solidFill>
              </a:rPr>
              <a:t> </a:t>
            </a:r>
            <a:r>
              <a:rPr lang="ru-RU" altLang="ru-RU" sz="1800" b="1" dirty="0" err="1">
                <a:solidFill>
                  <a:srgbClr val="000000"/>
                </a:solidFill>
              </a:rPr>
              <a:t>қатысатын</a:t>
            </a:r>
            <a:r>
              <a:rPr lang="ru-RU" altLang="ru-RU" sz="1800" b="1" dirty="0">
                <a:solidFill>
                  <a:srgbClr val="000000"/>
                </a:solidFill>
              </a:rPr>
              <a:t> </a:t>
            </a:r>
            <a:r>
              <a:rPr lang="ru-RU" altLang="ru-RU" sz="1800" b="1" dirty="0" err="1">
                <a:solidFill>
                  <a:srgbClr val="000000"/>
                </a:solidFill>
              </a:rPr>
              <a:t>әрбір</a:t>
            </a:r>
            <a:r>
              <a:rPr lang="ru-RU" altLang="ru-RU" sz="1800" b="1" dirty="0">
                <a:solidFill>
                  <a:srgbClr val="000000"/>
                </a:solidFill>
              </a:rPr>
              <a:t> </a:t>
            </a:r>
            <a:r>
              <a:rPr lang="ru-RU" altLang="ru-RU" sz="1800" b="1" dirty="0" err="1">
                <a:solidFill>
                  <a:srgbClr val="000000"/>
                </a:solidFill>
              </a:rPr>
              <a:t>бөлшек</a:t>
            </a:r>
            <a:r>
              <a:rPr lang="ru-RU" altLang="ru-RU" sz="1800" b="1" dirty="0">
                <a:solidFill>
                  <a:srgbClr val="000000"/>
                </a:solidFill>
              </a:rPr>
              <a:t>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err="1">
                <a:solidFill>
                  <a:srgbClr val="000000"/>
                </a:solidFill>
              </a:rPr>
              <a:t>бір</a:t>
            </a:r>
            <a:r>
              <a:rPr lang="ru-RU" altLang="ru-RU" sz="1800" b="1" dirty="0">
                <a:solidFill>
                  <a:srgbClr val="000000"/>
                </a:solidFill>
              </a:rPr>
              <a:t> </a:t>
            </a:r>
            <a:r>
              <a:rPr lang="ru-RU" altLang="ru-RU" sz="1800" b="1" dirty="0" err="1">
                <a:solidFill>
                  <a:srgbClr val="000000"/>
                </a:solidFill>
              </a:rPr>
              <a:t>электроннан</a:t>
            </a:r>
            <a:r>
              <a:rPr lang="ru-RU" altLang="ru-RU" sz="1800" b="1" dirty="0">
                <a:solidFill>
                  <a:srgbClr val="000000"/>
                </a:solidFill>
              </a:rPr>
              <a:t> </a:t>
            </a:r>
            <a:r>
              <a:rPr lang="ru-RU" altLang="ru-RU" sz="1800" b="1" dirty="0" err="1">
                <a:solidFill>
                  <a:srgbClr val="000000"/>
                </a:solidFill>
              </a:rPr>
              <a:t>береді</a:t>
            </a:r>
            <a:r>
              <a:rPr lang="ru-RU" altLang="ru-RU" sz="1800" b="1" dirty="0">
                <a:solidFill>
                  <a:srgbClr val="000000"/>
                </a:solidFill>
              </a:rPr>
              <a:t>:</a:t>
            </a:r>
            <a:endParaRPr lang="ru-RU" altLang="ru-RU" sz="1800" b="1" dirty="0"/>
          </a:p>
        </p:txBody>
      </p:sp>
      <p:sp>
        <p:nvSpPr>
          <p:cNvPr id="58373" name="Rectangle 4">
            <a:extLst>
              <a:ext uri="{FF2B5EF4-FFF2-40B4-BE49-F238E27FC236}">
                <a16:creationId xmlns:a16="http://schemas.microsoft.com/office/drawing/2014/main" id="{B0E6B92D-6008-C363-746C-004E5D58A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2633991"/>
            <a:ext cx="5761038" cy="58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9261" tIns="14630" rIns="29261" bIns="14630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000000"/>
                </a:solidFill>
              </a:rPr>
              <a:t>2. </a:t>
            </a:r>
            <a:r>
              <a:rPr lang="ru-RU" altLang="ru-RU" sz="1800" b="1" dirty="0" err="1">
                <a:solidFill>
                  <a:srgbClr val="000000"/>
                </a:solidFill>
              </a:rPr>
              <a:t>Бір</a:t>
            </a:r>
            <a:r>
              <a:rPr lang="ru-RU" altLang="ru-RU" sz="1800" b="1" dirty="0">
                <a:solidFill>
                  <a:srgbClr val="000000"/>
                </a:solidFill>
              </a:rPr>
              <a:t> </a:t>
            </a:r>
            <a:r>
              <a:rPr lang="ru-RU" altLang="ru-RU" sz="1800" b="1" dirty="0" err="1">
                <a:solidFill>
                  <a:srgbClr val="000000"/>
                </a:solidFill>
              </a:rPr>
              <a:t>бөлшек</a:t>
            </a:r>
            <a:r>
              <a:rPr lang="ru-RU" altLang="ru-RU" sz="1800" b="1" dirty="0">
                <a:solidFill>
                  <a:srgbClr val="000000"/>
                </a:solidFill>
              </a:rPr>
              <a:t> электрон </a:t>
            </a:r>
            <a:r>
              <a:rPr lang="ru-RU" altLang="ru-RU" sz="1800" b="1" dirty="0" err="1">
                <a:solidFill>
                  <a:srgbClr val="000000"/>
                </a:solidFill>
              </a:rPr>
              <a:t>жұбын</a:t>
            </a:r>
            <a:r>
              <a:rPr lang="ru-RU" altLang="ru-RU" sz="1800" b="1" dirty="0">
                <a:solidFill>
                  <a:srgbClr val="000000"/>
                </a:solidFill>
              </a:rPr>
              <a:t>, </a:t>
            </a:r>
            <a:r>
              <a:rPr lang="ru-RU" altLang="ru-RU" sz="1800" b="1" dirty="0" err="1">
                <a:solidFill>
                  <a:srgbClr val="000000"/>
                </a:solidFill>
              </a:rPr>
              <a:t>екінші</a:t>
            </a:r>
            <a:r>
              <a:rPr lang="ru-RU" altLang="ru-RU" sz="1800" b="1" dirty="0">
                <a:solidFill>
                  <a:srgbClr val="000000"/>
                </a:solidFill>
              </a:rPr>
              <a:t> </a:t>
            </a:r>
            <a:r>
              <a:rPr lang="ru-RU" altLang="ru-RU" sz="1800" b="1" dirty="0" err="1">
                <a:solidFill>
                  <a:srgbClr val="000000"/>
                </a:solidFill>
              </a:rPr>
              <a:t>бөлшек</a:t>
            </a:r>
            <a:r>
              <a:rPr lang="ru-RU" altLang="ru-RU" sz="1800" b="1" dirty="0">
                <a:solidFill>
                  <a:srgbClr val="000000"/>
                </a:solidFill>
              </a:rPr>
              <a:t> бос </a:t>
            </a:r>
            <a:r>
              <a:rPr lang="ru-RU" altLang="ru-RU" sz="1800" b="1" dirty="0" err="1">
                <a:solidFill>
                  <a:srgbClr val="000000"/>
                </a:solidFill>
              </a:rPr>
              <a:t>орбиталін</a:t>
            </a:r>
            <a:r>
              <a:rPr lang="ru-RU" altLang="ru-RU" sz="1800" b="1" dirty="0">
                <a:solidFill>
                  <a:srgbClr val="000000"/>
                </a:solidFill>
              </a:rPr>
              <a:t> </a:t>
            </a:r>
            <a:r>
              <a:rPr lang="ru-RU" altLang="ru-RU" sz="1800" b="1" dirty="0" err="1">
                <a:solidFill>
                  <a:srgbClr val="000000"/>
                </a:solidFill>
              </a:rPr>
              <a:t>береді</a:t>
            </a:r>
            <a:r>
              <a:rPr lang="ru-RU" altLang="ru-RU" sz="1800" b="1" dirty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58374" name="Text Box 5">
            <a:extLst>
              <a:ext uri="{FF2B5EF4-FFF2-40B4-BE49-F238E27FC236}">
                <a16:creationId xmlns:a16="http://schemas.microsoft.com/office/drawing/2014/main" id="{196D8C98-3E87-0949-97D2-365789C24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036" y="4763242"/>
            <a:ext cx="10277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/>
              <a:t>Тек </a:t>
            </a:r>
            <a:r>
              <a:rPr lang="ru-RU" altLang="ru-RU" sz="1800" b="1" dirty="0" err="1"/>
              <a:t>бір</a:t>
            </a:r>
            <a:r>
              <a:rPr lang="ru-RU" altLang="ru-RU" sz="1800" b="1" dirty="0"/>
              <a:t> </a:t>
            </a:r>
            <a:r>
              <a:rPr lang="ru-RU" altLang="ru-RU" sz="1800" b="1" dirty="0" err="1"/>
              <a:t>атомның</a:t>
            </a:r>
            <a:r>
              <a:rPr lang="ru-RU" altLang="ru-RU" sz="1800" b="1" dirty="0"/>
              <a:t> электрон </a:t>
            </a:r>
            <a:r>
              <a:rPr lang="ru-RU" altLang="ru-RU" sz="1800" b="1" dirty="0" err="1"/>
              <a:t>жұбы</a:t>
            </a:r>
            <a:r>
              <a:rPr lang="ru-RU" altLang="ru-RU" sz="1800" b="1" dirty="0"/>
              <a:t> </a:t>
            </a:r>
            <a:r>
              <a:rPr lang="ru-RU" altLang="ru-RU" sz="1800" b="1" dirty="0" err="1"/>
              <a:t>есебінен</a:t>
            </a:r>
            <a:r>
              <a:rPr lang="ru-RU" altLang="ru-RU" sz="1800" b="1" dirty="0"/>
              <a:t> </a:t>
            </a:r>
            <a:r>
              <a:rPr lang="ru-RU" altLang="ru-RU" sz="1800" b="1" dirty="0" err="1"/>
              <a:t>түзілген</a:t>
            </a:r>
            <a:r>
              <a:rPr lang="ru-RU" altLang="ru-RU" sz="1800" b="1" dirty="0"/>
              <a:t> </a:t>
            </a:r>
            <a:r>
              <a:rPr lang="ru-RU" altLang="ru-RU" sz="1800" b="1" dirty="0" err="1"/>
              <a:t>ковалентті</a:t>
            </a:r>
            <a:r>
              <a:rPr lang="ru-RU" altLang="ru-RU" sz="1800" b="1" dirty="0"/>
              <a:t> </a:t>
            </a:r>
            <a:r>
              <a:rPr lang="ru-RU" altLang="ru-RU" sz="1800" b="1" dirty="0" err="1"/>
              <a:t>байланыс</a:t>
            </a:r>
            <a:r>
              <a:rPr lang="ru-RU" altLang="ru-RU" sz="1800" b="1" dirty="0"/>
              <a:t>  </a:t>
            </a:r>
            <a:r>
              <a:rPr lang="ru-RU" altLang="ru-RU" sz="1800" b="1" u="sng" dirty="0" err="1">
                <a:solidFill>
                  <a:srgbClr val="FF6600"/>
                </a:solidFill>
              </a:rPr>
              <a:t>семиполярлы</a:t>
            </a:r>
            <a:r>
              <a:rPr lang="ru-RU" altLang="ru-RU" sz="1800" b="1" u="sng" dirty="0">
                <a:solidFill>
                  <a:srgbClr val="FF6600"/>
                </a:solidFill>
              </a:rPr>
              <a:t>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u="sng" dirty="0" err="1">
                <a:solidFill>
                  <a:srgbClr val="FF6600"/>
                </a:solidFill>
              </a:rPr>
              <a:t>донорлы-акцепторлы</a:t>
            </a:r>
            <a:r>
              <a:rPr lang="ru-RU" altLang="ru-RU" sz="1800" b="1" u="sng" dirty="0">
                <a:solidFill>
                  <a:srgbClr val="FF6600"/>
                </a:solidFill>
              </a:rPr>
              <a:t> </a:t>
            </a:r>
            <a:r>
              <a:rPr lang="ru-RU" altLang="ru-RU" sz="1800" b="1" u="sng" dirty="0" err="1">
                <a:solidFill>
                  <a:srgbClr val="FF6600"/>
                </a:solidFill>
              </a:rPr>
              <a:t>немесе</a:t>
            </a:r>
            <a:r>
              <a:rPr lang="ru-RU" altLang="ru-RU" sz="1800" b="1" u="sng" dirty="0">
                <a:solidFill>
                  <a:srgbClr val="FF6600"/>
                </a:solidFill>
              </a:rPr>
              <a:t> </a:t>
            </a:r>
            <a:r>
              <a:rPr lang="ru-RU" altLang="ru-RU" sz="1800" b="1" u="sng" dirty="0" err="1">
                <a:solidFill>
                  <a:srgbClr val="FF6600"/>
                </a:solidFill>
              </a:rPr>
              <a:t>координациялық</a:t>
            </a:r>
            <a:r>
              <a:rPr lang="ru-RU" altLang="ru-RU" sz="1800" b="1" u="sng" dirty="0">
                <a:solidFill>
                  <a:srgbClr val="FF6600"/>
                </a:solidFill>
              </a:rPr>
              <a:t> </a:t>
            </a:r>
            <a:r>
              <a:rPr lang="ru-RU" altLang="ru-RU" sz="1800" b="1" u="sng" dirty="0" err="1">
                <a:solidFill>
                  <a:srgbClr val="FF6600"/>
                </a:solidFill>
              </a:rPr>
              <a:t>байланыс</a:t>
            </a:r>
            <a:r>
              <a:rPr lang="ru-RU" altLang="ru-RU" sz="1800" b="1" u="sng" dirty="0">
                <a:solidFill>
                  <a:srgbClr val="FF6600"/>
                </a:solidFill>
              </a:rPr>
              <a:t> </a:t>
            </a:r>
            <a:r>
              <a:rPr lang="ru-RU" altLang="ru-RU" sz="1800" b="1" dirty="0" err="1"/>
              <a:t>деп</a:t>
            </a:r>
            <a:r>
              <a:rPr lang="ru-RU" altLang="ru-RU" sz="1800" b="1" dirty="0"/>
              <a:t> </a:t>
            </a:r>
            <a:r>
              <a:rPr lang="ru-RU" altLang="ru-RU" sz="1800" b="1" dirty="0" err="1"/>
              <a:t>аталады</a:t>
            </a:r>
            <a:r>
              <a:rPr lang="ru-RU" altLang="ru-RU" sz="1800" b="1" dirty="0"/>
              <a:t>. </a:t>
            </a:r>
          </a:p>
        </p:txBody>
      </p:sp>
      <p:graphicFrame>
        <p:nvGraphicFramePr>
          <p:cNvPr id="58375" name="Object 6">
            <a:extLst>
              <a:ext uri="{FF2B5EF4-FFF2-40B4-BE49-F238E27FC236}">
                <a16:creationId xmlns:a16="http://schemas.microsoft.com/office/drawing/2014/main" id="{EADC26CE-513E-6FCC-F368-744586BD62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89339" y="3351213"/>
          <a:ext cx="4435475" cy="1338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3" imgW="2455310" imgH="738115" progId="ISISServer">
                  <p:embed/>
                </p:oleObj>
              </mc:Choice>
              <mc:Fallback>
                <p:oleObj name="ISIS/Draw Sketch" r:id="rId3" imgW="2455310" imgH="738115" progId="ISISServer">
                  <p:embed/>
                  <p:pic>
                    <p:nvPicPr>
                      <p:cNvPr id="58375" name="Object 6">
                        <a:extLst>
                          <a:ext uri="{FF2B5EF4-FFF2-40B4-BE49-F238E27FC236}">
                            <a16:creationId xmlns:a16="http://schemas.microsoft.com/office/drawing/2014/main" id="{EADC26CE-513E-6FCC-F368-744586BD62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9339" y="3351213"/>
                        <a:ext cx="4435475" cy="1338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77DA7E0-4C7C-1526-6826-1B4AFE2A27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37656" y="0"/>
            <a:ext cx="1054344" cy="117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968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81840A-DD52-CF53-55B7-44203EBAA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CE1714E-BC7E-D510-CBB1-AF2AB2854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E3CF9269-24A3-413A-A887-917F4EF36FA3}" type="slidenum">
              <a:rPr lang="ru-RU" altLang="ru-RU">
                <a:latin typeface="Arial" panose="020B0604020202020204" pitchFamily="34" charset="0"/>
              </a:rPr>
              <a:pPr/>
              <a:t>17</a:t>
            </a:fld>
            <a:endParaRPr lang="ru-RU" altLang="ru-RU">
              <a:latin typeface="Arial" panose="020B0604020202020204" pitchFamily="34" charset="0"/>
            </a:endParaRPr>
          </a:p>
        </p:txBody>
      </p:sp>
      <p:pic>
        <p:nvPicPr>
          <p:cNvPr id="59396" name="Рисунок 3">
            <a:extLst>
              <a:ext uri="{FF2B5EF4-FFF2-40B4-BE49-F238E27FC236}">
                <a16:creationId xmlns:a16="http://schemas.microsoft.com/office/drawing/2014/main" id="{0F198E68-A8EF-2E03-8A1B-AEFDFE58B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478" y="473074"/>
            <a:ext cx="8415423" cy="675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ED8E76-DC2A-0235-E620-6B94EE020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7656" y="0"/>
            <a:ext cx="1054344" cy="117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685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519D9-DFB6-C584-E6AC-E4F00D78B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kk-KZ" b="1" dirty="0">
                <a:solidFill>
                  <a:schemeClr val="accent6"/>
                </a:solidFill>
              </a:rPr>
              <a:t>Коваленттік байланыстың сипаттамалары</a:t>
            </a:r>
            <a:endParaRPr lang="ru-KZ" b="1" dirty="0">
              <a:solidFill>
                <a:schemeClr val="accent6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A65AF2-4EDD-9BD9-196D-C32C4FF37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kk-KZ" dirty="0"/>
              <a:t>1)</a:t>
            </a:r>
            <a:r>
              <a:rPr lang="kk-KZ" b="1" dirty="0">
                <a:solidFill>
                  <a:schemeClr val="accent6"/>
                </a:solidFill>
              </a:rPr>
              <a:t>Байланыс ұзындығы- </a:t>
            </a:r>
            <a:r>
              <a:rPr lang="kk-KZ" dirty="0"/>
              <a:t>байланысқан атомдардың орталықтары арасындағы арақашықтық.</a:t>
            </a:r>
          </a:p>
          <a:p>
            <a:pPr marL="0" indent="0" algn="just">
              <a:buNone/>
            </a:pPr>
            <a:r>
              <a:rPr lang="kk-KZ" dirty="0"/>
              <a:t>2) </a:t>
            </a:r>
            <a:r>
              <a:rPr lang="kk-KZ" b="1" dirty="0">
                <a:solidFill>
                  <a:schemeClr val="accent6"/>
                </a:solidFill>
              </a:rPr>
              <a:t>Валенттік бұрыш- </a:t>
            </a:r>
            <a:r>
              <a:rPr lang="kk-KZ" dirty="0"/>
              <a:t>ортақ атомы бар екі байланыс арасындағы бұрыш.</a:t>
            </a:r>
          </a:p>
          <a:p>
            <a:pPr marL="0" indent="0" algn="just">
              <a:buNone/>
            </a:pPr>
            <a:r>
              <a:rPr lang="kk-KZ" dirty="0"/>
              <a:t>3)</a:t>
            </a:r>
            <a:r>
              <a:rPr lang="kk-KZ" b="1" dirty="0">
                <a:solidFill>
                  <a:schemeClr val="accent6"/>
                </a:solidFill>
              </a:rPr>
              <a:t>Ковалентті радиус- </a:t>
            </a:r>
            <a:r>
              <a:rPr lang="kk-KZ" dirty="0"/>
              <a:t>атомдар  арасындағы коваленттік байланыс ұзындығының жартысы.</a:t>
            </a:r>
          </a:p>
          <a:p>
            <a:pPr marL="0" indent="0" algn="just">
              <a:buNone/>
            </a:pPr>
            <a:r>
              <a:rPr lang="kk-KZ" dirty="0"/>
              <a:t>4) </a:t>
            </a:r>
            <a:r>
              <a:rPr lang="kk-KZ" b="1" dirty="0">
                <a:solidFill>
                  <a:schemeClr val="accent6"/>
                </a:solidFill>
              </a:rPr>
              <a:t>Байланыс энергиясы- </a:t>
            </a:r>
            <a:r>
              <a:rPr lang="kk-KZ" dirty="0"/>
              <a:t>химиялық байланыс түзілген кезде бөлінетін және байланыстың беріктігін сипаттайтын энергия (200-1000 кДж/моль). </a:t>
            </a:r>
          </a:p>
          <a:p>
            <a:pPr marL="0" indent="0" algn="just">
              <a:buNone/>
            </a:pPr>
            <a:r>
              <a:rPr lang="kk-KZ" dirty="0"/>
              <a:t>5)</a:t>
            </a:r>
            <a:r>
              <a:rPr lang="kk-KZ" b="1" dirty="0">
                <a:solidFill>
                  <a:schemeClr val="accent6"/>
                </a:solidFill>
              </a:rPr>
              <a:t>Диссоциациялану энергиясы- </a:t>
            </a:r>
            <a:r>
              <a:rPr lang="kk-KZ" dirty="0"/>
              <a:t>молекуладағы жеке байланыстың гомолитті үзілуіне қажетті энергия (екіатомды молекулалар үшін байланыс энергиясына тең)</a:t>
            </a:r>
          </a:p>
          <a:p>
            <a:pPr marL="0" indent="0" algn="just">
              <a:buNone/>
            </a:pPr>
            <a:r>
              <a:rPr lang="kk-KZ" dirty="0"/>
              <a:t>Гомолиттік үзілу: байланыс түзуші  электрон жұптарының симметриялы бөлінуі</a:t>
            </a:r>
            <a:endParaRPr lang="ru-KZ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83C218-FE0C-7599-3C0B-D343D0761A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99" t="71315" r="44955" b="21590"/>
          <a:stretch/>
        </p:blipFill>
        <p:spPr>
          <a:xfrm>
            <a:off x="3372374" y="5587069"/>
            <a:ext cx="2139192" cy="48656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0FB5E1-2789-E618-03CB-7CEA3B8BE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1935" y="0"/>
            <a:ext cx="1054699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725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519D9-DFB6-C584-E6AC-E4F00D78B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kk-KZ" b="1" dirty="0">
                <a:solidFill>
                  <a:schemeClr val="accent6"/>
                </a:solidFill>
              </a:rPr>
              <a:t>Коваленттік байланыстың қасиеттері</a:t>
            </a:r>
            <a:endParaRPr lang="ru-KZ" b="1" dirty="0">
              <a:solidFill>
                <a:schemeClr val="accent6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A65AF2-4EDD-9BD9-196D-C32C4FF37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kk-KZ" dirty="0"/>
              <a:t>1)</a:t>
            </a:r>
            <a:r>
              <a:rPr lang="kk-KZ" b="1" dirty="0">
                <a:solidFill>
                  <a:schemeClr val="accent6"/>
                </a:solidFill>
              </a:rPr>
              <a:t>Бағытталуы- </a:t>
            </a:r>
            <a:r>
              <a:rPr lang="kk-KZ" dirty="0"/>
              <a:t>атомдардың байланысы орбитальдардың максималды бүркесуі бағытында жүзеге асырылады.</a:t>
            </a:r>
          </a:p>
          <a:p>
            <a:pPr marL="0" indent="0" algn="just">
              <a:buNone/>
            </a:pPr>
            <a:r>
              <a:rPr lang="kk-KZ" dirty="0"/>
              <a:t>2) </a:t>
            </a:r>
            <a:r>
              <a:rPr lang="kk-KZ" b="1" dirty="0">
                <a:solidFill>
                  <a:schemeClr val="accent6"/>
                </a:solidFill>
              </a:rPr>
              <a:t>Қанығуы</a:t>
            </a:r>
            <a:r>
              <a:rPr lang="kk-KZ" dirty="0"/>
              <a:t>-</a:t>
            </a:r>
            <a:r>
              <a:rPr lang="kk-KZ" b="1" dirty="0">
                <a:solidFill>
                  <a:schemeClr val="accent6"/>
                </a:solidFill>
              </a:rPr>
              <a:t> </a:t>
            </a:r>
            <a:r>
              <a:rPr lang="kk-KZ" dirty="0"/>
              <a:t>атомдардың ковалентті байланыстардың шекті санын түзу қабілеті.</a:t>
            </a:r>
          </a:p>
          <a:p>
            <a:pPr marL="0" indent="0" algn="just">
              <a:buNone/>
            </a:pPr>
            <a:r>
              <a:rPr lang="kk-KZ" dirty="0"/>
              <a:t>3)</a:t>
            </a:r>
            <a:r>
              <a:rPr lang="kk-KZ" b="1" dirty="0">
                <a:solidFill>
                  <a:schemeClr val="accent6"/>
                </a:solidFill>
              </a:rPr>
              <a:t>Полюстілігі- </a:t>
            </a:r>
            <a:r>
              <a:rPr lang="kk-KZ" dirty="0"/>
              <a:t>электрон тығыздығының біркелкі емес таралуының нәтижесі.</a:t>
            </a:r>
          </a:p>
          <a:p>
            <a:pPr marL="0" indent="0" algn="just">
              <a:buNone/>
            </a:pPr>
            <a:r>
              <a:rPr lang="kk-KZ" dirty="0"/>
              <a:t>4) </a:t>
            </a:r>
            <a:r>
              <a:rPr lang="kk-KZ" b="1" dirty="0">
                <a:solidFill>
                  <a:schemeClr val="accent6"/>
                </a:solidFill>
              </a:rPr>
              <a:t>Байланыстың дипольдік моменті (µ)- </a:t>
            </a:r>
            <a:r>
              <a:rPr lang="kk-KZ" dirty="0"/>
              <a:t> байланыстың полюстілігін сипаттайтын  векторлық шама.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82B6DF0-07E9-06A3-269F-48928615B8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730" t="59449" r="31674" b="31866"/>
          <a:stretch/>
        </p:blipFill>
        <p:spPr>
          <a:xfrm>
            <a:off x="5357091" y="4077051"/>
            <a:ext cx="2927927" cy="55882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E355147-59A9-85E4-4762-EACF077127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78384" r="35455" b="12931"/>
          <a:stretch/>
        </p:blipFill>
        <p:spPr>
          <a:xfrm>
            <a:off x="6096000" y="5375564"/>
            <a:ext cx="1773382" cy="5956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DA7ED5D-0EF4-18B1-BF61-372F71E11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1935" y="0"/>
            <a:ext cx="1054699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003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0AA8ED1-6CEA-443B-8337-697D06DB4D59}"/>
              </a:ext>
            </a:extLst>
          </p:cNvPr>
          <p:cNvSpPr/>
          <p:nvPr/>
        </p:nvSpPr>
        <p:spPr>
          <a:xfrm>
            <a:off x="265044" y="82315"/>
            <a:ext cx="11532704" cy="2951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ДӘРІС МАЗМҰНЫ: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өміртек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атомының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электрондық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құрылымы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Атомдық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орбитальдардың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гибридтенуі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Органикалық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қосылыстардағы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lang="ru-RU" sz="1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айланыс</a:t>
            </a:r>
            <a:r>
              <a:rPr lang="ru-RU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типтері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Коваленттік байланыстың сипаттамалары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Коваленттік байланыстың қасиеттері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Коваленттік байланыстың бағытталуы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5455447-BEA2-4C5A-AC5A-6EB4B57DD886}"/>
              </a:ext>
            </a:extLst>
          </p:cNvPr>
          <p:cNvSpPr/>
          <p:nvPr/>
        </p:nvSpPr>
        <p:spPr>
          <a:xfrm>
            <a:off x="4602578" y="3562386"/>
            <a:ext cx="3206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ҰСЫНЫЛАТЫН ӘДЕБИЕТ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C9AB092-12C1-4C6B-B868-7158216B2C7E}"/>
              </a:ext>
            </a:extLst>
          </p:cNvPr>
          <p:cNvSpPr/>
          <p:nvPr/>
        </p:nvSpPr>
        <p:spPr>
          <a:xfrm>
            <a:off x="384312" y="4065104"/>
            <a:ext cx="1161221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  <a:tabLst>
                <a:tab pos="4572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Петров А.А.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Бальян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Х.В., Трощенко А.Т. Органическая химия.-М.: Издательство Альянс,  2012. – 624 с.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  <a:tabLst>
                <a:tab pos="457200" algn="l"/>
              </a:tabLst>
            </a:pP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Травень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В.Ф. Органическая химия.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Учеб.пособие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для вузов 2-е изд.,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перераб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и доп. –М.: БИНОМ.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Лаб.знаний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3-х томах, 2013.-368с.</a:t>
            </a:r>
          </a:p>
          <a:p>
            <a:pPr indent="228600" algn="just">
              <a:spcAft>
                <a:spcPts val="0"/>
              </a:spcAft>
              <a:tabLst>
                <a:tab pos="457200" algn="l"/>
              </a:tabLs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Паула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Юрканис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Брюис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аударма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Орг-қ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хим.нег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-і. 1,2-б, 2013- 2014ж. </a:t>
            </a:r>
            <a:endParaRPr lang="ru-KZ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230400" algn="just">
              <a:tabLst>
                <a:tab pos="114935" algn="l"/>
                <a:tab pos="286385" algn="l"/>
              </a:tabLs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К.Б.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Бажықова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Алифатты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қосылыстардың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органикалық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химиясы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2016, 364 б. </a:t>
            </a:r>
            <a:endParaRPr lang="kk-KZ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230400" algn="just">
              <a:tabLst>
                <a:tab pos="114935" algn="l"/>
                <a:tab pos="286385" algn="l"/>
              </a:tabLs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О.А. Реутов, А.Л. Курц, К.П.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Бутин.Органическая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химия. учеб. для вузов : в 4 ч. - 5-е изд. 566с.- М.: БИНОМ., 2013. 580с. </a:t>
            </a:r>
            <a:endParaRPr lang="ru-KZ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230400" algn="just">
              <a:tabLst>
                <a:tab pos="114935" algn="l"/>
                <a:tab pos="286385" algn="l"/>
              </a:tabLs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Сборник задач по органической химии. Учебное пособие / В.Я. Денисов и др. - М.: Лань, 2014. - 544 </a:t>
            </a:r>
            <a:r>
              <a:rPr lang="en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KZ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230400" algn="just">
              <a:tabLst>
                <a:tab pos="114935" algn="l"/>
                <a:tab pos="286385" algn="l"/>
              </a:tabLs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К.Б.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Бажықова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Алифатты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қосылыстардың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органикалық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химиясынан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зертханалық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жұмыстар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2015, 40 бет. </a:t>
            </a:r>
            <a:endParaRPr lang="ru-KZ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230400" algn="just">
              <a:tabLst>
                <a:tab pos="114935" algn="l"/>
                <a:tab pos="286385" algn="l"/>
              </a:tabLs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Циклді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қосылыстардың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органикалық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химиясынан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есептер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мен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жаттығулар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Алматы, «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Қаз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ун.К.Б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Бажықова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А.А.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Мамутова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.» 2018, 170 б.</a:t>
            </a:r>
            <a:endParaRPr lang="ru-KZ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230400" algn="just">
              <a:tabLst>
                <a:tab pos="114935" algn="l"/>
                <a:tab pos="286385" algn="l"/>
              </a:tabLs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Артеменко А.И. органическая химия.-Санкт-Петербург:Лань.-2022</a:t>
            </a:r>
            <a:endParaRPr lang="ru-KZ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102455-5899-4061-999C-50C5BC1AE512}"/>
              </a:ext>
            </a:extLst>
          </p:cNvPr>
          <p:cNvSpPr txBox="1"/>
          <p:nvPr/>
        </p:nvSpPr>
        <p:spPr>
          <a:xfrm>
            <a:off x="11777870" y="61772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1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A632E6-856A-A060-5991-2917A3B7F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7656" y="0"/>
            <a:ext cx="1054344" cy="117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225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EB7EAD15-0F82-5AE0-9F9F-D9ECC889A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780F149-E1A1-46A7-A47B-06F891F2BC42}" type="slidenum">
              <a:rPr lang="ru-RU" altLang="ru-RU" sz="1400"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AD2659E3-6C62-4D9B-AA38-71A06DEF4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404813"/>
            <a:ext cx="82804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ru-RU" altLang="ru-RU" sz="2800" b="1" dirty="0" err="1">
                <a:solidFill>
                  <a:srgbClr val="FF0000"/>
                </a:solidFill>
              </a:rPr>
              <a:t>Байланыс</a:t>
            </a:r>
            <a:r>
              <a:rPr lang="ru-RU" altLang="ru-RU" sz="2800" b="1" dirty="0">
                <a:solidFill>
                  <a:srgbClr val="FF0000"/>
                </a:solidFill>
              </a:rPr>
              <a:t> </a:t>
            </a:r>
            <a:r>
              <a:rPr lang="ru-RU" altLang="ru-RU" sz="2800" b="1" dirty="0" err="1">
                <a:solidFill>
                  <a:srgbClr val="FF0000"/>
                </a:solidFill>
              </a:rPr>
              <a:t>энергиясы</a:t>
            </a:r>
            <a:r>
              <a:rPr lang="ru-RU" altLang="ru-RU" sz="2800" b="1" dirty="0">
                <a:solidFill>
                  <a:srgbClr val="FF0000"/>
                </a:solidFill>
              </a:rPr>
              <a:t> </a:t>
            </a:r>
            <a:r>
              <a:rPr lang="ru-RU" altLang="ru-RU" sz="1800" b="1" dirty="0"/>
              <a:t> – </a:t>
            </a:r>
            <a:r>
              <a:rPr lang="ru-RU" altLang="ru-RU" sz="1800" dirty="0" err="1"/>
              <a:t>байланыстың</a:t>
            </a:r>
            <a:r>
              <a:rPr lang="ru-RU" altLang="ru-RU" sz="1800" dirty="0"/>
              <a:t> </a:t>
            </a:r>
            <a:r>
              <a:rPr lang="ru-RU" altLang="ru-RU" sz="1800" dirty="0" err="1">
                <a:solidFill>
                  <a:schemeClr val="accent1"/>
                </a:solidFill>
              </a:rPr>
              <a:t>гомолитикалық</a:t>
            </a:r>
            <a:r>
              <a:rPr lang="ru-RU" altLang="ru-RU" sz="1800" dirty="0"/>
              <a:t> </a:t>
            </a:r>
            <a:r>
              <a:rPr lang="ru-RU" altLang="ru-RU" sz="1800" dirty="0" err="1"/>
              <a:t>үзілуіне</a:t>
            </a:r>
            <a:r>
              <a:rPr lang="ru-RU" altLang="ru-RU" sz="1800" dirty="0"/>
              <a:t> </a:t>
            </a:r>
            <a:r>
              <a:rPr lang="ru-RU" altLang="ru-RU" sz="1800" dirty="0" err="1"/>
              <a:t>қажетті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орташа</a:t>
            </a:r>
            <a:r>
              <a:rPr lang="ru-RU" altLang="ru-RU" sz="1800" dirty="0"/>
              <a:t> энергия (диссоциация </a:t>
            </a:r>
            <a:r>
              <a:rPr lang="ru-RU" altLang="ru-RU" sz="1800" dirty="0" err="1"/>
              <a:t>энергиясы</a:t>
            </a:r>
            <a:r>
              <a:rPr lang="ru-RU" altLang="ru-RU" sz="1800" dirty="0"/>
              <a:t>).</a:t>
            </a:r>
          </a:p>
        </p:txBody>
      </p:sp>
      <p:sp>
        <p:nvSpPr>
          <p:cNvPr id="20484" name="Text Box 3">
            <a:extLst>
              <a:ext uri="{FF2B5EF4-FFF2-40B4-BE49-F238E27FC236}">
                <a16:creationId xmlns:a16="http://schemas.microsoft.com/office/drawing/2014/main" id="{AD5DFAAD-4C0E-43D2-0CF1-4F70B4BFE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1484313"/>
            <a:ext cx="9999619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ru-RU" altLang="ru-RU" sz="1800" b="1" u="sng" dirty="0" err="1">
                <a:solidFill>
                  <a:schemeClr val="accent2"/>
                </a:solidFill>
              </a:rPr>
              <a:t>Байланыстың</a:t>
            </a:r>
            <a:r>
              <a:rPr lang="ru-RU" altLang="ru-RU" sz="1800" b="1" u="sng" dirty="0">
                <a:solidFill>
                  <a:schemeClr val="accent2"/>
                </a:solidFill>
              </a:rPr>
              <a:t> </a:t>
            </a:r>
            <a:r>
              <a:rPr lang="ru-RU" altLang="ru-RU" sz="1800" b="1" u="sng" dirty="0" err="1">
                <a:solidFill>
                  <a:schemeClr val="accent2"/>
                </a:solidFill>
              </a:rPr>
              <a:t>гомолитикалық</a:t>
            </a:r>
            <a:r>
              <a:rPr lang="ru-RU" altLang="ru-RU" sz="1800" b="1" u="sng" dirty="0">
                <a:solidFill>
                  <a:schemeClr val="accent2"/>
                </a:solidFill>
              </a:rPr>
              <a:t> </a:t>
            </a:r>
            <a:r>
              <a:rPr lang="ru-RU" altLang="ru-RU" sz="1800" b="1" u="sng" dirty="0" err="1">
                <a:solidFill>
                  <a:schemeClr val="accent2"/>
                </a:solidFill>
              </a:rPr>
              <a:t>үзілуі</a:t>
            </a:r>
            <a:r>
              <a:rPr lang="ru-RU" altLang="ru-RU" sz="1800" b="1" dirty="0"/>
              <a:t>– </a:t>
            </a:r>
            <a:r>
              <a:rPr lang="ru-RU" altLang="ru-RU" sz="1800" dirty="0" err="1"/>
              <a:t>нәтижесінде</a:t>
            </a:r>
            <a:r>
              <a:rPr lang="ru-RU" altLang="ru-RU" sz="1800" dirty="0"/>
              <a:t> </a:t>
            </a:r>
            <a:r>
              <a:rPr lang="ru-RU" altLang="ru-RU" sz="1800" dirty="0" err="1"/>
              <a:t>әрқайсысында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бір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жұптаспаған</a:t>
            </a:r>
            <a:r>
              <a:rPr lang="ru-RU" altLang="ru-RU" sz="1800" dirty="0"/>
              <a:t> электроны бар </a:t>
            </a:r>
            <a:r>
              <a:rPr lang="ru-RU" altLang="ru-RU" sz="1800" dirty="0" err="1"/>
              <a:t>екі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бөлшек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пайда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болуына</a:t>
            </a:r>
            <a:r>
              <a:rPr lang="ru-RU" altLang="ru-RU" sz="1800" dirty="0"/>
              <a:t> </a:t>
            </a:r>
            <a:r>
              <a:rPr lang="ru-RU" altLang="ru-RU" sz="1800" dirty="0" err="1"/>
              <a:t>әкелетін</a:t>
            </a:r>
            <a:r>
              <a:rPr lang="ru-RU" altLang="ru-RU" sz="1800" dirty="0"/>
              <a:t>   </a:t>
            </a:r>
            <a:r>
              <a:rPr lang="ru-RU" altLang="ru-RU" sz="1800" dirty="0" err="1"/>
              <a:t>байланыстың</a:t>
            </a:r>
            <a:r>
              <a:rPr lang="ru-RU" altLang="ru-RU" sz="1800" dirty="0"/>
              <a:t> </a:t>
            </a:r>
            <a:r>
              <a:rPr lang="ru-RU" altLang="ru-RU" sz="1800" dirty="0" err="1"/>
              <a:t>үзілу</a:t>
            </a:r>
            <a:r>
              <a:rPr lang="ru-RU" altLang="ru-RU" sz="1800" dirty="0"/>
              <a:t> </a:t>
            </a:r>
            <a:r>
              <a:rPr lang="ru-RU" altLang="ru-RU" sz="1800" dirty="0" err="1"/>
              <a:t>тәсілі</a:t>
            </a:r>
            <a:r>
              <a:rPr lang="ru-RU" altLang="ru-RU" sz="1800" dirty="0"/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/>
              <a:t>                                         Радикал – </a:t>
            </a:r>
            <a:r>
              <a:rPr lang="ru-RU" altLang="ru-RU" sz="1800" dirty="0" err="1"/>
              <a:t>жұптаспаған</a:t>
            </a:r>
            <a:r>
              <a:rPr lang="ru-RU" altLang="ru-RU" sz="1800" dirty="0"/>
              <a:t> электроны бар  </a:t>
            </a:r>
            <a:r>
              <a:rPr lang="ru-RU" altLang="ru-RU" sz="1800" dirty="0" err="1"/>
              <a:t>бөлшек</a:t>
            </a:r>
            <a:r>
              <a:rPr lang="ru-RU" altLang="ru-RU" sz="1800" dirty="0"/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 u="sng" dirty="0">
              <a:solidFill>
                <a:srgbClr val="FF66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u="sng" dirty="0" err="1">
                <a:solidFill>
                  <a:schemeClr val="accent2"/>
                </a:solidFill>
              </a:rPr>
              <a:t>Байланыстың</a:t>
            </a:r>
            <a:r>
              <a:rPr lang="ru-RU" altLang="ru-RU" sz="1800" b="1" u="sng" dirty="0">
                <a:solidFill>
                  <a:schemeClr val="accent2"/>
                </a:solidFill>
              </a:rPr>
              <a:t> </a:t>
            </a:r>
            <a:r>
              <a:rPr lang="ru-RU" altLang="ru-RU" sz="1800" b="1" u="sng" dirty="0" err="1">
                <a:solidFill>
                  <a:schemeClr val="accent2"/>
                </a:solidFill>
              </a:rPr>
              <a:t>гетеролитикалық</a:t>
            </a:r>
            <a:r>
              <a:rPr lang="ru-RU" altLang="ru-RU" sz="1800" b="1" u="sng" dirty="0">
                <a:solidFill>
                  <a:schemeClr val="accent2"/>
                </a:solidFill>
              </a:rPr>
              <a:t> </a:t>
            </a:r>
            <a:r>
              <a:rPr lang="ru-RU" altLang="ru-RU" sz="1800" b="1" u="sng" dirty="0" err="1">
                <a:solidFill>
                  <a:schemeClr val="accent2"/>
                </a:solidFill>
              </a:rPr>
              <a:t>үзілуі</a:t>
            </a:r>
            <a:r>
              <a:rPr lang="ru-RU" altLang="ru-RU" sz="1800" b="1" dirty="0"/>
              <a:t> – </a:t>
            </a:r>
            <a:r>
              <a:rPr lang="ru-RU" altLang="ru-RU" sz="1800" b="1" dirty="0" err="1"/>
              <a:t>екі</a:t>
            </a:r>
            <a:r>
              <a:rPr lang="ru-RU" altLang="ru-RU" sz="1800" b="1" dirty="0"/>
              <a:t> </a:t>
            </a:r>
            <a:r>
              <a:rPr lang="ru-RU" altLang="ru-RU" sz="1800" b="1" dirty="0" err="1"/>
              <a:t>ионның</a:t>
            </a:r>
            <a:r>
              <a:rPr lang="ru-RU" altLang="ru-RU" sz="1800" b="1" dirty="0"/>
              <a:t> </a:t>
            </a:r>
            <a:r>
              <a:rPr lang="ru-RU" altLang="ru-RU" sz="1800" b="1" dirty="0" err="1"/>
              <a:t>түзілуіне</a:t>
            </a:r>
            <a:r>
              <a:rPr lang="ru-RU" altLang="ru-RU" sz="1800" b="1" dirty="0"/>
              <a:t> </a:t>
            </a:r>
            <a:r>
              <a:rPr lang="ru-RU" altLang="ru-RU" sz="1800" b="1" dirty="0" err="1"/>
              <a:t>әкелетін</a:t>
            </a:r>
            <a:r>
              <a:rPr lang="ru-RU" altLang="ru-RU" sz="1800" b="1" dirty="0"/>
              <a:t> </a:t>
            </a:r>
            <a:r>
              <a:rPr lang="ru-RU" altLang="ru-RU" sz="1800" dirty="0" err="1"/>
              <a:t>байланыстың</a:t>
            </a:r>
            <a:r>
              <a:rPr lang="ru-RU" altLang="ru-RU" sz="1800" dirty="0"/>
              <a:t> </a:t>
            </a:r>
            <a:r>
              <a:rPr lang="ru-RU" altLang="ru-RU" sz="1800" dirty="0" err="1"/>
              <a:t>үзілу</a:t>
            </a:r>
            <a:r>
              <a:rPr lang="ru-RU" altLang="ru-RU" sz="1800" dirty="0"/>
              <a:t> </a:t>
            </a:r>
            <a:r>
              <a:rPr lang="ru-RU" altLang="ru-RU" sz="1800" dirty="0" err="1"/>
              <a:t>тәсілі</a:t>
            </a:r>
            <a:r>
              <a:rPr lang="ru-RU" altLang="ru-RU" sz="1800" dirty="0"/>
              <a:t>. </a:t>
            </a:r>
            <a:endParaRPr lang="en-US" altLang="ru-RU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 u="sng" dirty="0">
              <a:solidFill>
                <a:srgbClr val="FF66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ru-RU" sz="1800" b="1" u="sng" dirty="0">
              <a:solidFill>
                <a:srgbClr val="FF6600"/>
              </a:solidFill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ru-RU" altLang="ru-RU" sz="1800" b="1" u="sng" dirty="0" err="1">
                <a:solidFill>
                  <a:srgbClr val="FF6600"/>
                </a:solidFill>
              </a:rPr>
              <a:t>Карбокатион</a:t>
            </a:r>
            <a:r>
              <a:rPr lang="ru-RU" altLang="ru-RU" sz="1800" dirty="0">
                <a:solidFill>
                  <a:srgbClr val="FF6600"/>
                </a:solidFill>
              </a:rPr>
              <a:t> </a:t>
            </a:r>
            <a:r>
              <a:rPr lang="en-US" altLang="ru-RU" sz="1800" b="1" dirty="0"/>
              <a:t>-</a:t>
            </a:r>
            <a:r>
              <a:rPr lang="ru-RU" altLang="ru-RU" sz="1800" dirty="0"/>
              <a:t> электроны </a:t>
            </a:r>
            <a:r>
              <a:rPr lang="ru-RU" altLang="ru-RU" sz="1800" dirty="0" err="1"/>
              <a:t>жетіспейтін</a:t>
            </a:r>
            <a:r>
              <a:rPr lang="ru-RU" altLang="ru-RU" sz="1800" dirty="0"/>
              <a:t>, заряды </a:t>
            </a:r>
            <a:r>
              <a:rPr lang="ru-RU" altLang="ru-RU" sz="1800" dirty="0" err="1"/>
              <a:t>бір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көміртек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атомында</a:t>
            </a:r>
            <a:r>
              <a:rPr lang="ru-RU" altLang="ru-RU" sz="1800" dirty="0"/>
              <a:t> </a:t>
            </a:r>
            <a:r>
              <a:rPr lang="ru-RU" altLang="ru-RU" sz="1800" dirty="0" err="1"/>
              <a:t>шоғырланған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немесе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бірнеше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көміртек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атомында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делокализацияланған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оң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зарядталған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бөлшек</a:t>
            </a:r>
            <a:r>
              <a:rPr lang="ru-RU" altLang="ru-RU" sz="1800" dirty="0"/>
              <a:t>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 dirty="0">
              <a:solidFill>
                <a:srgbClr val="FF66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err="1">
                <a:solidFill>
                  <a:srgbClr val="FF6600"/>
                </a:solidFill>
              </a:rPr>
              <a:t>Карбоанион</a:t>
            </a:r>
            <a:r>
              <a:rPr lang="ru-RU" altLang="ru-RU" sz="1800" dirty="0"/>
              <a:t> – </a:t>
            </a:r>
            <a:r>
              <a:rPr lang="ru-RU" altLang="ru-RU" sz="1800" dirty="0" err="1"/>
              <a:t>электронға</a:t>
            </a:r>
            <a:r>
              <a:rPr lang="ru-RU" altLang="ru-RU" sz="1800" dirty="0"/>
              <a:t> бай, </a:t>
            </a:r>
            <a:r>
              <a:rPr lang="ru-RU" altLang="ru-RU" sz="1800" dirty="0" err="1"/>
              <a:t>теріс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зарядты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бөлшек</a:t>
            </a:r>
            <a:r>
              <a:rPr lang="ru-RU" altLang="ru-RU" sz="1800" dirty="0"/>
              <a:t>…</a:t>
            </a:r>
            <a:endParaRPr lang="en-US" altLang="ru-RU" sz="1800" dirty="0"/>
          </a:p>
        </p:txBody>
      </p:sp>
      <p:graphicFrame>
        <p:nvGraphicFramePr>
          <p:cNvPr id="20486" name="Object 11">
            <a:extLst>
              <a:ext uri="{FF2B5EF4-FFF2-40B4-BE49-F238E27FC236}">
                <a16:creationId xmlns:a16="http://schemas.microsoft.com/office/drawing/2014/main" id="{BDB0B02A-206F-8EF0-8C4B-2F09A3C359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723090"/>
              </p:ext>
            </p:extLst>
          </p:nvPr>
        </p:nvGraphicFramePr>
        <p:xfrm>
          <a:off x="3682069" y="3168652"/>
          <a:ext cx="28289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2" imgW="4043680" imgH="725170" progId="ISISServer">
                  <p:embed/>
                </p:oleObj>
              </mc:Choice>
              <mc:Fallback>
                <p:oleObj name="ISIS/Draw Sketch" r:id="rId2" imgW="4043680" imgH="725170" progId="ISISServer">
                  <p:embed/>
                  <p:pic>
                    <p:nvPicPr>
                      <p:cNvPr id="20486" name="Object 11">
                        <a:extLst>
                          <a:ext uri="{FF2B5EF4-FFF2-40B4-BE49-F238E27FC236}">
                            <a16:creationId xmlns:a16="http://schemas.microsoft.com/office/drawing/2014/main" id="{BDB0B02A-206F-8EF0-8C4B-2F09A3C359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2069" y="3168652"/>
                        <a:ext cx="282892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4">
            <a:extLst>
              <a:ext uri="{FF2B5EF4-FFF2-40B4-BE49-F238E27FC236}">
                <a16:creationId xmlns:a16="http://schemas.microsoft.com/office/drawing/2014/main" id="{E3FCD9A5-BC76-D032-EFD3-52289A6EA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611" y="2165351"/>
            <a:ext cx="22860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2B916C-5FAA-4919-E8D7-9816F08AB0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1935" y="0"/>
            <a:ext cx="1054699" cy="118272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Номер слайда 4">
            <a:extLst>
              <a:ext uri="{FF2B5EF4-FFF2-40B4-BE49-F238E27FC236}">
                <a16:creationId xmlns:a16="http://schemas.microsoft.com/office/drawing/2014/main" id="{0105C5B4-F8B1-B192-C784-5A37D7275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6924864-41D3-4328-9221-2E7D731F8945}" type="slidenum">
              <a:rPr lang="ru-RU" altLang="ru-RU" sz="1400"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F5F8829A-8FFF-D0E9-4913-08BC9D79EA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0726" y="203201"/>
            <a:ext cx="8569325" cy="777875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ru-RU" sz="3600" b="1" dirty="0" err="1">
                <a:solidFill>
                  <a:srgbClr val="0000CC"/>
                </a:solidFill>
              </a:rPr>
              <a:t>Байланыс</a:t>
            </a:r>
            <a:r>
              <a:rPr lang="ru-RU" sz="3600" b="1" dirty="0">
                <a:solidFill>
                  <a:srgbClr val="0000CC"/>
                </a:solidFill>
              </a:rPr>
              <a:t> </a:t>
            </a:r>
            <a:r>
              <a:rPr lang="ru-RU" sz="3600" b="1" dirty="0" err="1">
                <a:solidFill>
                  <a:srgbClr val="0000CC"/>
                </a:solidFill>
              </a:rPr>
              <a:t>ұзындығы</a:t>
            </a:r>
            <a:r>
              <a:rPr lang="ru-RU" sz="3600" b="1" dirty="0">
                <a:solidFill>
                  <a:srgbClr val="0000CC"/>
                </a:solidFill>
              </a:rPr>
              <a:t> мен  </a:t>
            </a:r>
            <a:r>
              <a:rPr lang="ru-RU" sz="3600" b="1" dirty="0" err="1">
                <a:solidFill>
                  <a:srgbClr val="0000CC"/>
                </a:solidFill>
              </a:rPr>
              <a:t>энергиясы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21508" name="Line 3">
            <a:extLst>
              <a:ext uri="{FF2B5EF4-FFF2-40B4-BE49-F238E27FC236}">
                <a16:creationId xmlns:a16="http://schemas.microsoft.com/office/drawing/2014/main" id="{6E510517-6173-4E91-8A50-252EEAE041F4}"/>
              </a:ext>
            </a:extLst>
          </p:cNvPr>
          <p:cNvSpPr>
            <a:spLocks noChangeShapeType="1"/>
          </p:cNvSpPr>
          <p:nvPr/>
        </p:nvSpPr>
        <p:spPr bwMode="auto">
          <a:xfrm>
            <a:off x="2063750" y="1052513"/>
            <a:ext cx="8135938" cy="0"/>
          </a:xfrm>
          <a:prstGeom prst="line">
            <a:avLst/>
          </a:prstGeom>
          <a:noFill/>
          <a:ln w="76200" cmpd="tri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KZ"/>
          </a:p>
        </p:txBody>
      </p:sp>
      <p:sp>
        <p:nvSpPr>
          <p:cNvPr id="21509" name="Text Box 4">
            <a:extLst>
              <a:ext uri="{FF2B5EF4-FFF2-40B4-BE49-F238E27FC236}">
                <a16:creationId xmlns:a16="http://schemas.microsoft.com/office/drawing/2014/main" id="{9D585EE2-9AD3-2FB4-507E-4731BD940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1268413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3600" b="1">
              <a:solidFill>
                <a:srgbClr val="0000CC"/>
              </a:solidFill>
              <a:cs typeface="Times New Roman" panose="02020603050405020304" pitchFamily="18" charset="0"/>
            </a:endParaRPr>
          </a:p>
        </p:txBody>
      </p:sp>
      <p:sp>
        <p:nvSpPr>
          <p:cNvPr id="21510" name="Rectangle 5">
            <a:extLst>
              <a:ext uri="{FF2B5EF4-FFF2-40B4-BE49-F238E27FC236}">
                <a16:creationId xmlns:a16="http://schemas.microsoft.com/office/drawing/2014/main" id="{612194BB-3B70-7164-5C58-9533E82ED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09669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11" name="Picture 6">
            <a:extLst>
              <a:ext uri="{FF2B5EF4-FFF2-40B4-BE49-F238E27FC236}">
                <a16:creationId xmlns:a16="http://schemas.microsoft.com/office/drawing/2014/main" id="{5C26A092-FB23-7E62-A325-F1DCF7BDA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3860800"/>
            <a:ext cx="1152525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7">
            <a:extLst>
              <a:ext uri="{FF2B5EF4-FFF2-40B4-BE49-F238E27FC236}">
                <a16:creationId xmlns:a16="http://schemas.microsoft.com/office/drawing/2014/main" id="{607F7CAE-C28F-A05E-AFB5-A392AB230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4868864"/>
            <a:ext cx="1295400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8">
            <a:extLst>
              <a:ext uri="{FF2B5EF4-FFF2-40B4-BE49-F238E27FC236}">
                <a16:creationId xmlns:a16="http://schemas.microsoft.com/office/drawing/2014/main" id="{0D221D50-847D-54B6-E947-C1DCB4503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5897563"/>
            <a:ext cx="1223962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Rectangle 9">
            <a:extLst>
              <a:ext uri="{FF2B5EF4-FFF2-40B4-BE49-F238E27FC236}">
                <a16:creationId xmlns:a16="http://schemas.microsoft.com/office/drawing/2014/main" id="{4632A5E7-D7C4-40FF-4614-B8DF90D54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066800"/>
            <a:ext cx="822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Ұзындығы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коваленттік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байланыспен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байланысқан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атомдар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центрлерінің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арасындағы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тепе-</a:t>
            </a:r>
            <a:r>
              <a:rPr lang="ru-RU" alt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теңдік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қашықтығы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515" name="Rectangle 10">
            <a:extLst>
              <a:ext uri="{FF2B5EF4-FFF2-40B4-BE49-F238E27FC236}">
                <a16:creationId xmlns:a16="http://schemas.microsoft.com/office/drawing/2014/main" id="{9EA7987B-8D13-1B15-DE0D-EC69A8B47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5789" y="18669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6" name="Rectangle 11">
            <a:extLst>
              <a:ext uri="{FF2B5EF4-FFF2-40B4-BE49-F238E27FC236}">
                <a16:creationId xmlns:a16="http://schemas.microsoft.com/office/drawing/2014/main" id="{B5AE8D77-9D80-2509-1605-05890A94A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5789" y="18669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7" name="Rectangle 12">
            <a:extLst>
              <a:ext uri="{FF2B5EF4-FFF2-40B4-BE49-F238E27FC236}">
                <a16:creationId xmlns:a16="http://schemas.microsoft.com/office/drawing/2014/main" id="{10CA29AD-3118-DBD2-6B6F-0FA5925D0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5789" y="18669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4461" name="Group 13">
            <a:extLst>
              <a:ext uri="{FF2B5EF4-FFF2-40B4-BE49-F238E27FC236}">
                <a16:creationId xmlns:a16="http://schemas.microsoft.com/office/drawing/2014/main" id="{E7212126-6FAE-B876-8DCB-26B92EC224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897502"/>
              </p:ext>
            </p:extLst>
          </p:nvPr>
        </p:nvGraphicFramePr>
        <p:xfrm>
          <a:off x="1992314" y="1773238"/>
          <a:ext cx="8567737" cy="4968876"/>
        </p:xfrm>
        <a:graphic>
          <a:graphicData uri="http://schemas.openxmlformats.org/drawingml/2006/table">
            <a:tbl>
              <a:tblPr/>
              <a:tblGrid>
                <a:gridCol w="142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0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8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76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6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57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1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Коваленттік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байланыс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Көміртегі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атомының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гибридтену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типі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Байланыс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ұзындығы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 нм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Гибридті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орбитальдар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арасындағы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бұрыш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валентаралық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бұрыштар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Байланыс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энергиясы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 кДж/моль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Молекула </a:t>
                      </a: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пішіні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3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4000" b="1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1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sp</a:t>
                      </a:r>
                      <a:r>
                        <a:rPr kumimoji="0" lang="en-US" sz="1900" b="1" i="1" u="none" strike="noStrike" cap="none" normalizeH="0" baseline="3000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0,154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109° 28'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350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Тетраэдрлік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0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4000" b="1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1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sp</a:t>
                      </a:r>
                      <a:r>
                        <a:rPr kumimoji="0" lang="en-US" sz="1900" b="1" i="1" u="none" strike="noStrike" cap="none" normalizeH="0" baseline="3000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0,134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120°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610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Жазық</a:t>
                      </a:r>
                      <a:r>
                        <a:rPr kumimoji="0" lang="ru-RU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2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4000" b="1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1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sp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0,120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180°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830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Сызықты</a:t>
                      </a:r>
                      <a:endParaRPr kumimoji="0" lang="ru-RU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75B70F9-2927-855E-2510-9C95BBA8B2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1935" y="0"/>
            <a:ext cx="1054699" cy="118272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4">
            <a:extLst>
              <a:ext uri="{FF2B5EF4-FFF2-40B4-BE49-F238E27FC236}">
                <a16:creationId xmlns:a16="http://schemas.microsoft.com/office/drawing/2014/main" id="{7966E62B-5C2A-D3B1-B389-CE8067DF7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3A90DBE-5BF6-4FBA-925B-2B527EEB91E6}" type="slidenum">
              <a:rPr lang="ru-RU" altLang="ru-RU" sz="1400"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922AEF5F-B050-37E6-DD64-2DC2C74A93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98676" y="1"/>
            <a:ext cx="8569325" cy="77787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600" b="1" dirty="0" err="1">
                <a:solidFill>
                  <a:srgbClr val="0000CC"/>
                </a:solidFill>
              </a:rPr>
              <a:t>Полюстілігі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22532" name="Line 3">
            <a:extLst>
              <a:ext uri="{FF2B5EF4-FFF2-40B4-BE49-F238E27FC236}">
                <a16:creationId xmlns:a16="http://schemas.microsoft.com/office/drawing/2014/main" id="{8AC2D1E3-26CB-B4B9-4135-28AB74E71D28}"/>
              </a:ext>
            </a:extLst>
          </p:cNvPr>
          <p:cNvSpPr>
            <a:spLocks noChangeShapeType="1"/>
          </p:cNvSpPr>
          <p:nvPr/>
        </p:nvSpPr>
        <p:spPr bwMode="auto">
          <a:xfrm>
            <a:off x="2063750" y="981075"/>
            <a:ext cx="8135938" cy="0"/>
          </a:xfrm>
          <a:prstGeom prst="line">
            <a:avLst/>
          </a:prstGeom>
          <a:noFill/>
          <a:ln w="76200" cmpd="tri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KZ"/>
          </a:p>
        </p:txBody>
      </p:sp>
      <p:sp>
        <p:nvSpPr>
          <p:cNvPr id="22533" name="Text Box 4">
            <a:extLst>
              <a:ext uri="{FF2B5EF4-FFF2-40B4-BE49-F238E27FC236}">
                <a16:creationId xmlns:a16="http://schemas.microsoft.com/office/drawing/2014/main" id="{464345FF-9EAF-AEFE-BDB4-288BB8AB7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1268413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3600" b="1">
              <a:solidFill>
                <a:srgbClr val="0000CC"/>
              </a:solidFill>
              <a:cs typeface="Times New Roman" panose="02020603050405020304" pitchFamily="18" charset="0"/>
            </a:endParaRPr>
          </a:p>
        </p:txBody>
      </p:sp>
      <p:sp>
        <p:nvSpPr>
          <p:cNvPr id="22534" name="Rectangle 5">
            <a:extLst>
              <a:ext uri="{FF2B5EF4-FFF2-40B4-BE49-F238E27FC236}">
                <a16:creationId xmlns:a16="http://schemas.microsoft.com/office/drawing/2014/main" id="{F7F6CF83-B711-DEB0-AB4E-09BF827DE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09669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5" name="Picture 6" descr="3d-pt">
            <a:extLst>
              <a:ext uri="{FF2B5EF4-FFF2-40B4-BE49-F238E27FC236}">
                <a16:creationId xmlns:a16="http://schemas.microsoft.com/office/drawing/2014/main" id="{5F80D9BA-D980-08A2-FC1D-6B1612718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5" r="11893"/>
          <a:stretch>
            <a:fillRect/>
          </a:stretch>
        </p:blipFill>
        <p:spPr bwMode="auto">
          <a:xfrm>
            <a:off x="5791201" y="1371601"/>
            <a:ext cx="4702175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1" name="Rectangle 7">
            <a:extLst>
              <a:ext uri="{FF2B5EF4-FFF2-40B4-BE49-F238E27FC236}">
                <a16:creationId xmlns:a16="http://schemas.microsoft.com/office/drawing/2014/main" id="{396F2FCC-38E2-4538-C17B-449B2E74E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5715000"/>
            <a:ext cx="5392738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F</a:t>
            </a:r>
            <a:r>
              <a:rPr lang="ru-RU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&gt; </a:t>
            </a: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O</a:t>
            </a:r>
            <a:r>
              <a:rPr lang="ru-RU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&gt; С</a:t>
            </a: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l</a:t>
            </a:r>
            <a:r>
              <a:rPr lang="ru-RU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&gt; </a:t>
            </a: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N</a:t>
            </a:r>
            <a:r>
              <a:rPr lang="ru-RU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&gt; Вг &gt; С &gt; Н </a:t>
            </a:r>
          </a:p>
        </p:txBody>
      </p:sp>
      <p:sp>
        <p:nvSpPr>
          <p:cNvPr id="22537" name="Rectangle 8">
            <a:extLst>
              <a:ext uri="{FF2B5EF4-FFF2-40B4-BE49-F238E27FC236}">
                <a16:creationId xmlns:a16="http://schemas.microsoft.com/office/drawing/2014/main" id="{DEF03195-5EE7-8FF4-731F-EFFE11339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05859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8" name="Text Box 9">
            <a:extLst>
              <a:ext uri="{FF2B5EF4-FFF2-40B4-BE49-F238E27FC236}">
                <a16:creationId xmlns:a16="http://schemas.microsoft.com/office/drawing/2014/main" id="{BC684A32-A835-C08F-BA45-9B4007174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0"/>
            <a:ext cx="334645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err="1"/>
              <a:t>Байланыстың</a:t>
            </a:r>
            <a:r>
              <a:rPr lang="ru-RU" altLang="ru-RU" sz="1800" b="1" dirty="0"/>
              <a:t> </a:t>
            </a:r>
            <a:r>
              <a:rPr lang="ru-RU" altLang="ru-RU" sz="1800" b="1" dirty="0" err="1"/>
              <a:t>полюстілігі</a:t>
            </a:r>
            <a:r>
              <a:rPr lang="ru-RU" altLang="ru-RU" sz="1800" b="1" dirty="0"/>
              <a:t> – </a:t>
            </a:r>
            <a:r>
              <a:rPr lang="ru-RU" altLang="ru-RU" sz="1800" b="1" dirty="0" err="1"/>
              <a:t>коваленттік</a:t>
            </a:r>
            <a:r>
              <a:rPr lang="ru-RU" altLang="ru-RU" sz="1800" b="1" dirty="0"/>
              <a:t> </a:t>
            </a:r>
            <a:r>
              <a:rPr lang="ru-RU" altLang="ru-RU" sz="1800" b="1" dirty="0" err="1"/>
              <a:t>байланыстың</a:t>
            </a:r>
            <a:r>
              <a:rPr lang="ru-RU" altLang="ru-RU" sz="1800" b="1" dirty="0"/>
              <a:t> электрон </a:t>
            </a:r>
            <a:r>
              <a:rPr lang="ru-RU" altLang="ru-RU" sz="1800" b="1" dirty="0" err="1"/>
              <a:t>тығыздығының</a:t>
            </a:r>
            <a:r>
              <a:rPr lang="ru-RU" altLang="ru-RU" sz="1800" b="1" dirty="0"/>
              <a:t> </a:t>
            </a:r>
            <a:r>
              <a:rPr lang="ru-RU" altLang="ru-RU" sz="1800" b="1" dirty="0" err="1"/>
              <a:t>электртерістілігі</a:t>
            </a:r>
            <a:r>
              <a:rPr lang="ru-RU" altLang="ru-RU" sz="1800" b="1" dirty="0"/>
              <a:t> басым </a:t>
            </a:r>
            <a:r>
              <a:rPr lang="ru-RU" altLang="ru-RU" sz="1800" b="1" dirty="0" err="1"/>
              <a:t>атомға</a:t>
            </a:r>
            <a:r>
              <a:rPr lang="ru-RU" altLang="ru-RU" sz="1800" b="1" dirty="0"/>
              <a:t> </a:t>
            </a:r>
            <a:r>
              <a:rPr lang="ru-RU" altLang="ru-RU" sz="1800" b="1" dirty="0" err="1"/>
              <a:t>қарай</a:t>
            </a:r>
            <a:r>
              <a:rPr lang="ru-RU" altLang="ru-RU" sz="1800" b="1" dirty="0"/>
              <a:t> </a:t>
            </a:r>
            <a:r>
              <a:rPr lang="ru-RU" altLang="ru-RU" sz="1800" b="1" dirty="0" err="1"/>
              <a:t>ығысуы</a:t>
            </a:r>
            <a:r>
              <a:rPr lang="ru-RU" altLang="ru-RU" sz="1800" b="1" dirty="0"/>
              <a:t>.</a:t>
            </a:r>
            <a:endParaRPr lang="ru-RU" altLang="ru-RU" sz="1800" b="1" u="sng" dirty="0"/>
          </a:p>
        </p:txBody>
      </p:sp>
      <p:graphicFrame>
        <p:nvGraphicFramePr>
          <p:cNvPr id="2" name="Object 7">
            <a:extLst>
              <a:ext uri="{FF2B5EF4-FFF2-40B4-BE49-F238E27FC236}">
                <a16:creationId xmlns:a16="http://schemas.microsoft.com/office/drawing/2014/main" id="{DF6A67B4-AF05-7AE1-99CC-52342C22FB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073158"/>
              </p:ext>
            </p:extLst>
          </p:nvPr>
        </p:nvGraphicFramePr>
        <p:xfrm>
          <a:off x="408759" y="3281363"/>
          <a:ext cx="5262199" cy="123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82700" imgH="266700" progId="Equation.3">
                  <p:embed/>
                </p:oleObj>
              </mc:Choice>
              <mc:Fallback>
                <p:oleObj name="Equation" r:id="rId3" imgW="1282700" imgH="266700" progId="Equation.3">
                  <p:embed/>
                  <p:pic>
                    <p:nvPicPr>
                      <p:cNvPr id="24584" name="Object 7">
                        <a:extLst>
                          <a:ext uri="{FF2B5EF4-FFF2-40B4-BE49-F238E27FC236}">
                            <a16:creationId xmlns:a16="http://schemas.microsoft.com/office/drawing/2014/main" id="{A67384F1-A6B7-1941-41C2-622ABD1655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759" y="3281363"/>
                        <a:ext cx="5262199" cy="1230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6">
            <a:extLst>
              <a:ext uri="{FF2B5EF4-FFF2-40B4-BE49-F238E27FC236}">
                <a16:creationId xmlns:a16="http://schemas.microsoft.com/office/drawing/2014/main" id="{42052951-57D7-03DC-823F-33D700642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59" y="4204653"/>
            <a:ext cx="3063875" cy="170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4D3E58-494D-89B5-3E17-75678F6A1B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37656" y="0"/>
            <a:ext cx="1054344" cy="117986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4">
            <a:extLst>
              <a:ext uri="{FF2B5EF4-FFF2-40B4-BE49-F238E27FC236}">
                <a16:creationId xmlns:a16="http://schemas.microsoft.com/office/drawing/2014/main" id="{336F08EA-4268-8DDD-62FA-732C613D0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88D70D1-1B91-4503-92F4-4B665872CAD1}" type="slidenum">
              <a:rPr lang="ru-RU" altLang="ru-RU" sz="1400"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77550943-5EC0-D348-F88A-5B83ED143E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0726" y="115889"/>
            <a:ext cx="8569325" cy="77787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600" b="1" dirty="0" err="1">
                <a:solidFill>
                  <a:srgbClr val="0000CC"/>
                </a:solidFill>
              </a:rPr>
              <a:t>Поляризациялану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25604" name="Line 3">
            <a:extLst>
              <a:ext uri="{FF2B5EF4-FFF2-40B4-BE49-F238E27FC236}">
                <a16:creationId xmlns:a16="http://schemas.microsoft.com/office/drawing/2014/main" id="{D6FC2D64-CDAB-6104-BB6E-41D3392B1B2B}"/>
              </a:ext>
            </a:extLst>
          </p:cNvPr>
          <p:cNvSpPr>
            <a:spLocks noChangeShapeType="1"/>
          </p:cNvSpPr>
          <p:nvPr/>
        </p:nvSpPr>
        <p:spPr bwMode="auto">
          <a:xfrm>
            <a:off x="2063750" y="981075"/>
            <a:ext cx="8135938" cy="0"/>
          </a:xfrm>
          <a:prstGeom prst="line">
            <a:avLst/>
          </a:prstGeom>
          <a:noFill/>
          <a:ln w="76200" cmpd="tri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KZ"/>
          </a:p>
        </p:txBody>
      </p:sp>
      <p:sp>
        <p:nvSpPr>
          <p:cNvPr id="25605" name="Text Box 4">
            <a:extLst>
              <a:ext uri="{FF2B5EF4-FFF2-40B4-BE49-F238E27FC236}">
                <a16:creationId xmlns:a16="http://schemas.microsoft.com/office/drawing/2014/main" id="{3D3F3D87-1F8D-A442-0215-FDA95694E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1268413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3600" b="1">
              <a:solidFill>
                <a:srgbClr val="0000CC"/>
              </a:solidFill>
              <a:cs typeface="Times New Roman" panose="02020603050405020304" pitchFamily="18" charset="0"/>
            </a:endParaRPr>
          </a:p>
        </p:txBody>
      </p:sp>
      <p:sp>
        <p:nvSpPr>
          <p:cNvPr id="25606" name="Rectangle 5">
            <a:extLst>
              <a:ext uri="{FF2B5EF4-FFF2-40B4-BE49-F238E27FC236}">
                <a16:creationId xmlns:a16="http://schemas.microsoft.com/office/drawing/2014/main" id="{114321EF-4DCC-B003-768E-3AD9E1798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09669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7" name="Rectangle 6">
            <a:extLst>
              <a:ext uri="{FF2B5EF4-FFF2-40B4-BE49-F238E27FC236}">
                <a16:creationId xmlns:a16="http://schemas.microsoft.com/office/drawing/2014/main" id="{38CF4354-0A0E-ECD4-1712-6309A1F28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875437"/>
            <a:ext cx="8424863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Коваленттік</a:t>
            </a:r>
            <a:r>
              <a:rPr lang="ru-RU" altLang="ru-RU" b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b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байланыс</a:t>
            </a:r>
            <a:r>
              <a:rPr lang="ru-RU" altLang="ru-RU" b="1" dirty="0">
                <a:solidFill>
                  <a:srgbClr val="006600"/>
                </a:solidFill>
                <a:cs typeface="Times New Roman" panose="02020603050405020304" pitchFamily="18" charset="0"/>
              </a:rPr>
              <a:t>  </a:t>
            </a:r>
            <a:r>
              <a:rPr lang="ru-RU" altLang="ru-RU" b="1" i="1" dirty="0" err="1">
                <a:solidFill>
                  <a:srgbClr val="FF3300"/>
                </a:solidFill>
                <a:cs typeface="Times New Roman" panose="02020603050405020304" pitchFamily="18" charset="0"/>
              </a:rPr>
              <a:t>поляризациялануға</a:t>
            </a:r>
            <a:r>
              <a:rPr lang="ru-RU" altLang="ru-RU" b="1" i="1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b="1" i="1" dirty="0">
                <a:solidFill>
                  <a:srgbClr val="006600"/>
                </a:solidFill>
                <a:cs typeface="Times New Roman" panose="02020603050405020304" pitchFamily="18" charset="0"/>
              </a:rPr>
              <a:t>—</a:t>
            </a:r>
            <a:r>
              <a:rPr lang="ru-RU" altLang="ru-RU" b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b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өзінің</a:t>
            </a:r>
            <a:r>
              <a:rPr lang="ru-RU" altLang="ru-RU" b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b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полюстілігін</a:t>
            </a:r>
            <a:r>
              <a:rPr lang="ru-RU" altLang="ru-RU" b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b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өзгертуге</a:t>
            </a:r>
            <a:r>
              <a:rPr lang="ru-RU" altLang="ru-RU" b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b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қабілетті</a:t>
            </a:r>
            <a:r>
              <a:rPr lang="ru-RU" altLang="ru-RU" b="1" dirty="0">
                <a:solidFill>
                  <a:srgbClr val="006600"/>
                </a:solidFill>
                <a:cs typeface="Times New Roman" panose="02020603050405020304" pitchFamily="18" charset="0"/>
              </a:rPr>
              <a:t>, </a:t>
            </a:r>
            <a:r>
              <a:rPr lang="ru-RU" altLang="ru-RU" b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мысалы</a:t>
            </a:r>
            <a:r>
              <a:rPr lang="ru-RU" altLang="ru-RU" b="1" dirty="0">
                <a:solidFill>
                  <a:srgbClr val="006600"/>
                </a:solidFill>
                <a:cs typeface="Times New Roman" panose="02020603050405020304" pitchFamily="18" charset="0"/>
              </a:rPr>
              <a:t>, </a:t>
            </a:r>
            <a:r>
              <a:rPr lang="ru-RU" altLang="ru-RU" b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сыртқы</a:t>
            </a:r>
            <a:r>
              <a:rPr lang="ru-RU" altLang="ru-RU" b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b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әсерлердің</a:t>
            </a:r>
            <a:r>
              <a:rPr lang="ru-RU" altLang="ru-RU" b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b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әсерінен</a:t>
            </a:r>
            <a:r>
              <a:rPr lang="ru-RU" altLang="ru-RU" b="1" dirty="0">
                <a:solidFill>
                  <a:srgbClr val="006600"/>
                </a:solidFill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ru-RU" altLang="ru-RU" sz="2800" b="1" dirty="0">
                <a:solidFill>
                  <a:srgbClr val="0066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ru-RU" altLang="ru-RU" sz="2800" b="1" dirty="0">
                <a:solidFill>
                  <a:srgbClr val="006600"/>
                </a:solidFill>
                <a:cs typeface="Times New Roman" panose="02020603050405020304" pitchFamily="18" charset="0"/>
              </a:rPr>
              <a:t>-</a:t>
            </a:r>
            <a:r>
              <a:rPr lang="ru-RU" altLang="ru-RU" sz="2800" b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байланыстар</a:t>
            </a:r>
            <a:r>
              <a:rPr lang="ru-RU" altLang="ru-RU" sz="2800" b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solidFill>
                  <a:srgbClr val="0066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ru-RU" altLang="ru-RU" sz="2800" b="1" dirty="0">
                <a:solidFill>
                  <a:srgbClr val="006600"/>
                </a:solidFill>
                <a:cs typeface="Times New Roman" panose="02020603050405020304" pitchFamily="18" charset="0"/>
              </a:rPr>
              <a:t>-</a:t>
            </a:r>
            <a:r>
              <a:rPr lang="ru-RU" altLang="ru-RU" sz="2800" b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байланыстарға</a:t>
            </a:r>
            <a:r>
              <a:rPr lang="ru-RU" altLang="ru-RU" sz="2800" b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қарағанда</a:t>
            </a:r>
            <a:r>
              <a:rPr lang="ru-RU" altLang="ru-RU" sz="2800" b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біршама</a:t>
            </a:r>
            <a:r>
              <a:rPr lang="ru-RU" altLang="ru-RU" sz="2800" b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оңай</a:t>
            </a:r>
            <a:r>
              <a:rPr lang="ru-RU" altLang="ru-RU" sz="2800" b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поляризацияланады</a:t>
            </a:r>
            <a:r>
              <a:rPr lang="ru-RU" altLang="ru-RU" sz="2800" b="1" dirty="0">
                <a:solidFill>
                  <a:srgbClr val="006600"/>
                </a:solidFill>
                <a:cs typeface="Times New Roman" panose="02020603050405020304" pitchFamily="18" charset="0"/>
              </a:rPr>
              <a:t>. </a:t>
            </a:r>
            <a:r>
              <a:rPr lang="ru-RU" altLang="ru-RU" sz="2800" b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Поляризациялану</a:t>
            </a:r>
            <a:r>
              <a:rPr lang="ru-RU" altLang="ru-RU" sz="2800" b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көбінесе</a:t>
            </a:r>
            <a:r>
              <a:rPr lang="ru-RU" altLang="ru-RU" sz="2800" b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полярлық</a:t>
            </a:r>
            <a:r>
              <a:rPr lang="ru-RU" altLang="ru-RU" sz="2800" b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реагенттерге</a:t>
            </a:r>
            <a:r>
              <a:rPr lang="ru-RU" altLang="ru-RU" sz="2800" b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қатысты</a:t>
            </a:r>
            <a:r>
              <a:rPr lang="ru-RU" altLang="ru-RU" sz="2800" b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молекулалардың</a:t>
            </a:r>
            <a:r>
              <a:rPr lang="ru-RU" altLang="ru-RU" sz="2800" b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реактивтілігін</a:t>
            </a:r>
            <a:r>
              <a:rPr lang="ru-RU" altLang="ru-RU" sz="2800" b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анықтайды</a:t>
            </a:r>
            <a:r>
              <a:rPr lang="ru-RU" altLang="ru-RU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Рисунок 6">
            <a:extLst>
              <a:ext uri="{FF2B5EF4-FFF2-40B4-BE49-F238E27FC236}">
                <a16:creationId xmlns:a16="http://schemas.microsoft.com/office/drawing/2014/main" id="{2147BA6A-9A0E-C7AE-0027-375565A954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38" y="5034264"/>
            <a:ext cx="7361557" cy="177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780BD1-86A0-3960-43FE-EE3ED1E94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7656" y="0"/>
            <a:ext cx="1054344" cy="117986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B2DE3C-D28F-4389-C390-F8E37ED77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0716E26-590D-30C6-1307-D381DDCE8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25B82CD2-9833-4A09-ADFD-CBE34207B46A}" type="slidenum">
              <a:rPr lang="ru-RU" altLang="ru-RU">
                <a:latin typeface="Arial" panose="020B0604020202020204" pitchFamily="34" charset="0"/>
              </a:rPr>
              <a:pPr/>
              <a:t>24</a:t>
            </a:fld>
            <a:endParaRPr lang="ru-RU" altLang="ru-RU">
              <a:latin typeface="Arial" panose="020B0604020202020204" pitchFamily="34" charset="0"/>
            </a:endParaRPr>
          </a:p>
        </p:txBody>
      </p:sp>
      <p:pic>
        <p:nvPicPr>
          <p:cNvPr id="29700" name="Рисунок 3">
            <a:extLst>
              <a:ext uri="{FF2B5EF4-FFF2-40B4-BE49-F238E27FC236}">
                <a16:creationId xmlns:a16="http://schemas.microsoft.com/office/drawing/2014/main" id="{A8CE27E7-9A8C-5133-31CD-2786176E6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87" y="277814"/>
            <a:ext cx="9817728" cy="6861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854C1A-E80B-B227-8320-F8F8DEB44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7656" y="0"/>
            <a:ext cx="1054344" cy="117986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4">
            <a:extLst>
              <a:ext uri="{FF2B5EF4-FFF2-40B4-BE49-F238E27FC236}">
                <a16:creationId xmlns:a16="http://schemas.microsoft.com/office/drawing/2014/main" id="{1906ED0A-D147-258F-331C-EC3F3C254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D65FC7E-B69F-43C3-B34A-91419F36C4DF}" type="slidenum">
              <a:rPr lang="ru-RU" altLang="ru-RU" sz="1400"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06498" name="Rectangle 2">
            <a:extLst>
              <a:ext uri="{FF2B5EF4-FFF2-40B4-BE49-F238E27FC236}">
                <a16:creationId xmlns:a16="http://schemas.microsoft.com/office/drawing/2014/main" id="{73945653-BBFD-6D52-D4CB-1EF2FB082B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0726" y="203201"/>
            <a:ext cx="8569325" cy="777875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ru-RU" sz="3600" b="1" dirty="0" err="1">
                <a:solidFill>
                  <a:srgbClr val="0000CC"/>
                </a:solidFill>
              </a:rPr>
              <a:t>Коваленттік</a:t>
            </a:r>
            <a:r>
              <a:rPr lang="ru-RU" sz="3600" b="1" dirty="0">
                <a:solidFill>
                  <a:srgbClr val="0000CC"/>
                </a:solidFill>
              </a:rPr>
              <a:t> </a:t>
            </a:r>
            <a:r>
              <a:rPr lang="ru-RU" sz="3600" b="1" dirty="0" err="1">
                <a:solidFill>
                  <a:srgbClr val="0000CC"/>
                </a:solidFill>
              </a:rPr>
              <a:t>байланыстың</a:t>
            </a:r>
            <a:r>
              <a:rPr lang="ru-RU" sz="3600" b="1" dirty="0">
                <a:solidFill>
                  <a:srgbClr val="0000CC"/>
                </a:solidFill>
              </a:rPr>
              <a:t> </a:t>
            </a:r>
            <a:r>
              <a:rPr lang="ru-RU" sz="3600" b="1" dirty="0" err="1">
                <a:solidFill>
                  <a:srgbClr val="0000CC"/>
                </a:solidFill>
              </a:rPr>
              <a:t>бағытталуы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30724" name="Line 3">
            <a:extLst>
              <a:ext uri="{FF2B5EF4-FFF2-40B4-BE49-F238E27FC236}">
                <a16:creationId xmlns:a16="http://schemas.microsoft.com/office/drawing/2014/main" id="{EFFC4A35-FB91-2446-76D8-3491EB58244B}"/>
              </a:ext>
            </a:extLst>
          </p:cNvPr>
          <p:cNvSpPr>
            <a:spLocks noChangeShapeType="1"/>
          </p:cNvSpPr>
          <p:nvPr/>
        </p:nvSpPr>
        <p:spPr bwMode="auto">
          <a:xfrm>
            <a:off x="2063750" y="1052513"/>
            <a:ext cx="8135938" cy="0"/>
          </a:xfrm>
          <a:prstGeom prst="line">
            <a:avLst/>
          </a:prstGeom>
          <a:noFill/>
          <a:ln w="76200" cmpd="tri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KZ"/>
          </a:p>
        </p:txBody>
      </p:sp>
      <p:sp>
        <p:nvSpPr>
          <p:cNvPr id="30725" name="Rectangle 4">
            <a:extLst>
              <a:ext uri="{FF2B5EF4-FFF2-40B4-BE49-F238E27FC236}">
                <a16:creationId xmlns:a16="http://schemas.microsoft.com/office/drawing/2014/main" id="{ED5A3E31-22DA-E43A-F5F6-664B150AD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09669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6" name="Picture 5">
            <a:extLst>
              <a:ext uri="{FF2B5EF4-FFF2-40B4-BE49-F238E27FC236}">
                <a16:creationId xmlns:a16="http://schemas.microsoft.com/office/drawing/2014/main" id="{CE4A8F84-55FD-529A-C108-5B0642C09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63700"/>
            <a:ext cx="883920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7AEBF90-A055-4F83-0EC7-BDA6D31CB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7656" y="0"/>
            <a:ext cx="1054344" cy="117986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51D839-ED84-7191-54CF-A00F5C34E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026FEA1-D7A0-2C0B-4B0D-15BA622CD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9F259775-1618-4281-B853-77540A3A372F}" type="slidenum">
              <a:rPr lang="ru-RU" altLang="ru-RU">
                <a:latin typeface="Arial" panose="020B0604020202020204" pitchFamily="34" charset="0"/>
              </a:rPr>
              <a:pPr/>
              <a:t>26</a:t>
            </a:fld>
            <a:endParaRPr lang="ru-RU" altLang="ru-RU">
              <a:latin typeface="Arial" panose="020B0604020202020204" pitchFamily="34" charset="0"/>
            </a:endParaRPr>
          </a:p>
        </p:txBody>
      </p:sp>
      <p:pic>
        <p:nvPicPr>
          <p:cNvPr id="31748" name="Рисунок 3">
            <a:extLst>
              <a:ext uri="{FF2B5EF4-FFF2-40B4-BE49-F238E27FC236}">
                <a16:creationId xmlns:a16="http://schemas.microsoft.com/office/drawing/2014/main" id="{685AB0AF-3952-AE8F-B43F-359824D26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"/>
            <a:ext cx="8686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C00A0B-EC67-1AC6-4402-1C5B214B8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7656" y="0"/>
            <a:ext cx="1054344" cy="1179861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ADED62C-1573-E5C8-2504-18BBFB1B3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9373A81A-3590-4A28-B89B-CD06497D6F59}" type="slidenum">
              <a:rPr lang="ru-RU" altLang="ru-RU">
                <a:latin typeface="Arial" panose="020B0604020202020204" pitchFamily="34" charset="0"/>
              </a:rPr>
              <a:pPr/>
              <a:t>27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32771" name="Прямоугольник 3">
            <a:extLst>
              <a:ext uri="{FF2B5EF4-FFF2-40B4-BE49-F238E27FC236}">
                <a16:creationId xmlns:a16="http://schemas.microsoft.com/office/drawing/2014/main" id="{8B63B12D-C5F5-4C89-CA12-8DE9D6DA4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1" y="2577517"/>
            <a:ext cx="86868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endParaRPr lang="ru-RU" altLang="ru-K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kk-KZ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         </a:t>
            </a:r>
            <a:r>
              <a:rPr lang="el-GR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π-</a:t>
            </a:r>
            <a:r>
              <a:rPr lang="ru-RU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байланыс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 — </a:t>
            </a:r>
            <a:r>
              <a:rPr lang="ru-RU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атомдар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ядроларын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қосатын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түзу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сызықтың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екі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жағында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максималды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қабаттасатын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гибридтелмеген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 р-АО-</a:t>
            </a:r>
            <a:r>
              <a:rPr lang="ru-RU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ның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бүйірлік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қабаттасуынан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пайда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болатын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байланыс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.•</a:t>
            </a:r>
            <a:r>
              <a:rPr lang="el-GR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π-</a:t>
            </a:r>
            <a:r>
              <a:rPr lang="ru-RU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байланыс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екі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 параллель р-</a:t>
            </a:r>
            <a:r>
              <a:rPr lang="ru-RU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орбитальдың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немесе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екі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d-</a:t>
            </a:r>
            <a:r>
              <a:rPr lang="ru-RU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орбиталдың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әрекеттесуінен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түзілуі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мүмкін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ru-RU" altLang="ru-KZ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2772" name="Прямоугольник 4">
            <a:extLst>
              <a:ext uri="{FF2B5EF4-FFF2-40B4-BE49-F238E27FC236}">
                <a16:creationId xmlns:a16="http://schemas.microsoft.com/office/drawing/2014/main" id="{A056911A-1792-8A02-341B-D78B9C97E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1" y="25401"/>
            <a:ext cx="8296275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endParaRPr lang="ru-RU" altLang="ru-K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Коваленттік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байланыстың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екі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түрі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 бар: </a:t>
            </a:r>
            <a:r>
              <a:rPr lang="el-GR" altLang="ru-KZ" b="1" dirty="0">
                <a:solidFill>
                  <a:schemeClr val="accent2"/>
                </a:solidFill>
                <a:latin typeface="Arial" panose="020B0604020202020204" pitchFamily="34" charset="0"/>
              </a:rPr>
              <a:t>σ- </a:t>
            </a:r>
            <a:r>
              <a:rPr lang="ru-RU" altLang="ru-KZ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және</a:t>
            </a:r>
            <a:r>
              <a:rPr lang="ru-RU" altLang="ru-KZ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l-GR" altLang="ru-KZ" b="1" dirty="0">
                <a:solidFill>
                  <a:schemeClr val="accent2"/>
                </a:solidFill>
                <a:latin typeface="Arial" panose="020B0604020202020204" pitchFamily="34" charset="0"/>
              </a:rPr>
              <a:t>π-</a:t>
            </a:r>
            <a:r>
              <a:rPr lang="ru-RU" altLang="ru-KZ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байланыстар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.•</a:t>
            </a:r>
          </a:p>
          <a:p>
            <a:pPr algn="just"/>
            <a:r>
              <a:rPr lang="kk-KZ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      </a:t>
            </a:r>
            <a:r>
              <a:rPr lang="el-GR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σ- </a:t>
            </a:r>
            <a:r>
              <a:rPr lang="ru-RU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байланыс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 - </a:t>
            </a:r>
            <a:r>
              <a:rPr lang="en-US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AO </a:t>
            </a:r>
            <a:r>
              <a:rPr lang="ru-RU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екі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байланысқан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атомның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ядроларын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қосатын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түзу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сызықтың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ru-RU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осьтің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) </a:t>
            </a:r>
            <a:r>
              <a:rPr lang="ru-RU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бойымен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бүркескенде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, осы </a:t>
            </a:r>
            <a:r>
              <a:rPr lang="ru-RU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түзуде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максималды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бүркескенде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түзілетін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жалғыз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коваленттік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байланыс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.•</a:t>
            </a:r>
            <a:r>
              <a:rPr lang="el-GR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σ-</a:t>
            </a:r>
            <a:r>
              <a:rPr lang="ru-RU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Байланыс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кез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келген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en-US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s- </a:t>
            </a:r>
            <a:r>
              <a:rPr lang="ru-RU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және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p-</a:t>
            </a:r>
            <a:r>
              <a:rPr lang="ru-RU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гибридтелмеген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және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sp</a:t>
            </a:r>
            <a:r>
              <a:rPr lang="en-US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r>
              <a:rPr lang="ru-RU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гибридтелген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) АО </a:t>
            </a:r>
            <a:r>
              <a:rPr lang="ru-RU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қабаттасатын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кезде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пайда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болуы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мүмкін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.•</a:t>
            </a:r>
          </a:p>
          <a:p>
            <a:r>
              <a:rPr lang="ru-RU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Органогендерде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ru-RU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көміртек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оттегі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, азот, </a:t>
            </a:r>
            <a:r>
              <a:rPr lang="ru-RU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күкірт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) </a:t>
            </a:r>
            <a:r>
              <a:rPr lang="ru-RU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гибридті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орбитальдар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тиімді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қабаттасуды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қамтамасыз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ететін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l-GR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σ </a:t>
            </a:r>
            <a:r>
              <a:rPr lang="ru-RU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байланыстарының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түзілуіне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қатыса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алады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ru-RU" altLang="ru-KZ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331AAC9-A6BB-FDF0-8CEA-BF75594C5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7656" y="0"/>
            <a:ext cx="1054344" cy="117986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4">
            <a:extLst>
              <a:ext uri="{FF2B5EF4-FFF2-40B4-BE49-F238E27FC236}">
                <a16:creationId xmlns:a16="http://schemas.microsoft.com/office/drawing/2014/main" id="{28F597E1-D3A1-59E5-CEAD-58E08D52F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17700BC-AC5F-4341-8A54-1FE3868DA9CF}" type="slidenum">
              <a:rPr lang="ru-RU" altLang="ru-RU" sz="1400"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219138" name="Rectangle 2">
            <a:extLst>
              <a:ext uri="{FF2B5EF4-FFF2-40B4-BE49-F238E27FC236}">
                <a16:creationId xmlns:a16="http://schemas.microsoft.com/office/drawing/2014/main" id="{9688683A-9C77-C08B-7203-AA3DDCB71B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98676" y="152401"/>
            <a:ext cx="8569325" cy="777875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ru-RU" sz="3600" b="1" dirty="0" err="1">
                <a:solidFill>
                  <a:srgbClr val="0000CC"/>
                </a:solidFill>
              </a:rPr>
              <a:t>Орбитальдардың</a:t>
            </a:r>
            <a:r>
              <a:rPr lang="ru-RU" sz="3600" b="1" dirty="0">
                <a:solidFill>
                  <a:srgbClr val="0000CC"/>
                </a:solidFill>
              </a:rPr>
              <a:t> </a:t>
            </a:r>
            <a:r>
              <a:rPr lang="ru-RU" sz="3600" b="1" dirty="0" err="1">
                <a:solidFill>
                  <a:srgbClr val="0000CC"/>
                </a:solidFill>
              </a:rPr>
              <a:t>бүркесуінің</a:t>
            </a:r>
            <a:r>
              <a:rPr lang="ru-RU" sz="3600" b="1" dirty="0">
                <a:solidFill>
                  <a:srgbClr val="0000CC"/>
                </a:solidFill>
              </a:rPr>
              <a:t> </a:t>
            </a:r>
            <a:r>
              <a:rPr lang="ru-RU" sz="3600" b="1" dirty="0" err="1">
                <a:solidFill>
                  <a:srgbClr val="0000CC"/>
                </a:solidFill>
              </a:rPr>
              <a:t>әртүрлі</a:t>
            </a:r>
            <a:r>
              <a:rPr lang="ru-RU" sz="3600" b="1" dirty="0">
                <a:solidFill>
                  <a:srgbClr val="0000CC"/>
                </a:solidFill>
              </a:rPr>
              <a:t> </a:t>
            </a:r>
            <a:r>
              <a:rPr lang="ru-RU" sz="3600" b="1" dirty="0" err="1">
                <a:solidFill>
                  <a:srgbClr val="0000CC"/>
                </a:solidFill>
              </a:rPr>
              <a:t>типтері</a:t>
            </a:r>
            <a:r>
              <a:rPr lang="ru-RU" sz="3600" b="1" dirty="0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33796" name="Line 3">
            <a:extLst>
              <a:ext uri="{FF2B5EF4-FFF2-40B4-BE49-F238E27FC236}">
                <a16:creationId xmlns:a16="http://schemas.microsoft.com/office/drawing/2014/main" id="{F1DF4A6A-1486-A03B-E62F-ADEF4E9886CE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1143000"/>
            <a:ext cx="8135938" cy="0"/>
          </a:xfrm>
          <a:prstGeom prst="line">
            <a:avLst/>
          </a:prstGeom>
          <a:noFill/>
          <a:ln w="76200" cmpd="tri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KZ"/>
          </a:p>
        </p:txBody>
      </p:sp>
      <p:sp>
        <p:nvSpPr>
          <p:cNvPr id="33797" name="Text Box 4">
            <a:extLst>
              <a:ext uri="{FF2B5EF4-FFF2-40B4-BE49-F238E27FC236}">
                <a16:creationId xmlns:a16="http://schemas.microsoft.com/office/drawing/2014/main" id="{DFD263E8-9156-6D5D-9AC8-4141E174B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1268413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3600" b="1">
              <a:solidFill>
                <a:srgbClr val="0000CC"/>
              </a:solidFill>
              <a:cs typeface="Times New Roman" panose="02020603050405020304" pitchFamily="18" charset="0"/>
            </a:endParaRPr>
          </a:p>
        </p:txBody>
      </p:sp>
      <p:sp>
        <p:nvSpPr>
          <p:cNvPr id="33798" name="Rectangle 5">
            <a:extLst>
              <a:ext uri="{FF2B5EF4-FFF2-40B4-BE49-F238E27FC236}">
                <a16:creationId xmlns:a16="http://schemas.microsoft.com/office/drawing/2014/main" id="{98F7D344-8396-166D-5BB5-9F733B057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09669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799" name="Picture 6" descr="tuk1-3">
            <a:extLst>
              <a:ext uri="{FF2B5EF4-FFF2-40B4-BE49-F238E27FC236}">
                <a16:creationId xmlns:a16="http://schemas.microsoft.com/office/drawing/2014/main" id="{888E03D5-2789-26AC-B5D4-1F6F7384A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95401"/>
            <a:ext cx="8135938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Rectangle 7">
            <a:extLst>
              <a:ext uri="{FF2B5EF4-FFF2-40B4-BE49-F238E27FC236}">
                <a16:creationId xmlns:a16="http://schemas.microsoft.com/office/drawing/2014/main" id="{B0E08255-9FE4-2078-71E5-FC24B1BA4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644480"/>
            <a:ext cx="311174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400" b="1" dirty="0">
                <a:solidFill>
                  <a:srgbClr val="9933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ru-RU" altLang="ru-RU" sz="3600" b="1" dirty="0">
                <a:solidFill>
                  <a:srgbClr val="993300"/>
                </a:solidFill>
                <a:cs typeface="Times New Roman" panose="02020603050405020304" pitchFamily="18" charset="0"/>
              </a:rPr>
              <a:t>-</a:t>
            </a:r>
            <a:r>
              <a:rPr lang="ru-RU" altLang="ru-RU" sz="3600" b="1" dirty="0" err="1">
                <a:solidFill>
                  <a:srgbClr val="993300"/>
                </a:solidFill>
                <a:cs typeface="Times New Roman" panose="02020603050405020304" pitchFamily="18" charset="0"/>
              </a:rPr>
              <a:t>байланыс</a:t>
            </a:r>
            <a:r>
              <a:rPr lang="ru-RU" altLang="ru-RU" sz="3600" b="1" dirty="0">
                <a:solidFill>
                  <a:srgbClr val="9933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33801" name="Rectangle 11">
            <a:extLst>
              <a:ext uri="{FF2B5EF4-FFF2-40B4-BE49-F238E27FC236}">
                <a16:creationId xmlns:a16="http://schemas.microsoft.com/office/drawing/2014/main" id="{2E676BF3-D0D2-8C39-1858-AD003D924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5495925"/>
            <a:ext cx="8077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σ-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орбиталь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атомдардың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центрлерін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қосатын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сызыққа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симметриялы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атомдық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орбитальдардың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қабаттасуынан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орбиталь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Атом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ядроларын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қосатын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сызық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бойындағы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орбитальдардың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қабаттасуы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нәтижесінде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байланыстарды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байланыстар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атайды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8B4E745-0870-50D1-D150-47E490F80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7656" y="0"/>
            <a:ext cx="1054344" cy="1179861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4">
            <a:extLst>
              <a:ext uri="{FF2B5EF4-FFF2-40B4-BE49-F238E27FC236}">
                <a16:creationId xmlns:a16="http://schemas.microsoft.com/office/drawing/2014/main" id="{C340D7F2-D5F2-6C93-7DE6-E0FB3E9F7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461AD29-575D-4CAA-BC6C-7D3353E69783}" type="slidenum">
              <a:rPr lang="ru-RU" altLang="ru-RU" sz="1400"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220162" name="Rectangle 2">
            <a:extLst>
              <a:ext uri="{FF2B5EF4-FFF2-40B4-BE49-F238E27FC236}">
                <a16:creationId xmlns:a16="http://schemas.microsoft.com/office/drawing/2014/main" id="{EDD308B0-AE56-5595-0FD8-BBCA0C374F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98676" y="152401"/>
            <a:ext cx="8569325" cy="777875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ru-RU" sz="3600" b="1" dirty="0" err="1">
                <a:solidFill>
                  <a:srgbClr val="0000CC"/>
                </a:solidFill>
              </a:rPr>
              <a:t>Орбитальдардың</a:t>
            </a:r>
            <a:r>
              <a:rPr lang="ru-RU" sz="3600" b="1" dirty="0">
                <a:solidFill>
                  <a:srgbClr val="0000CC"/>
                </a:solidFill>
              </a:rPr>
              <a:t> </a:t>
            </a:r>
            <a:r>
              <a:rPr lang="ru-RU" sz="3600" b="1" dirty="0" err="1">
                <a:solidFill>
                  <a:srgbClr val="0000CC"/>
                </a:solidFill>
              </a:rPr>
              <a:t>бүркесуінің</a:t>
            </a:r>
            <a:r>
              <a:rPr lang="ru-RU" sz="3600" b="1" dirty="0">
                <a:solidFill>
                  <a:srgbClr val="0000CC"/>
                </a:solidFill>
              </a:rPr>
              <a:t> </a:t>
            </a:r>
            <a:r>
              <a:rPr lang="ru-RU" sz="3600" b="1" dirty="0" err="1">
                <a:solidFill>
                  <a:srgbClr val="0000CC"/>
                </a:solidFill>
              </a:rPr>
              <a:t>әртүрлі</a:t>
            </a:r>
            <a:r>
              <a:rPr lang="ru-RU" sz="3600" b="1" dirty="0">
                <a:solidFill>
                  <a:srgbClr val="0000CC"/>
                </a:solidFill>
              </a:rPr>
              <a:t> </a:t>
            </a:r>
            <a:r>
              <a:rPr lang="ru-RU" sz="3600" b="1" dirty="0" err="1">
                <a:solidFill>
                  <a:srgbClr val="0000CC"/>
                </a:solidFill>
              </a:rPr>
              <a:t>типтері</a:t>
            </a:r>
            <a:r>
              <a:rPr lang="ru-RU" sz="3600" b="1" dirty="0">
                <a:solidFill>
                  <a:srgbClr val="0000CC"/>
                </a:solidFill>
              </a:rPr>
              <a:t> 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34820" name="Line 3">
            <a:extLst>
              <a:ext uri="{FF2B5EF4-FFF2-40B4-BE49-F238E27FC236}">
                <a16:creationId xmlns:a16="http://schemas.microsoft.com/office/drawing/2014/main" id="{4A639065-FA7C-414B-0784-18A769AF1B8B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1143000"/>
            <a:ext cx="8135938" cy="0"/>
          </a:xfrm>
          <a:prstGeom prst="line">
            <a:avLst/>
          </a:prstGeom>
          <a:noFill/>
          <a:ln w="76200" cmpd="tri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KZ"/>
          </a:p>
        </p:txBody>
      </p:sp>
      <p:sp>
        <p:nvSpPr>
          <p:cNvPr id="34821" name="Text Box 4">
            <a:extLst>
              <a:ext uri="{FF2B5EF4-FFF2-40B4-BE49-F238E27FC236}">
                <a16:creationId xmlns:a16="http://schemas.microsoft.com/office/drawing/2014/main" id="{9A1C6F97-214C-F54F-4CE5-4FE5C00AC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1268413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3600" b="1">
              <a:solidFill>
                <a:srgbClr val="0000CC"/>
              </a:solidFill>
              <a:cs typeface="Times New Roman" panose="02020603050405020304" pitchFamily="18" charset="0"/>
            </a:endParaRPr>
          </a:p>
        </p:txBody>
      </p:sp>
      <p:sp>
        <p:nvSpPr>
          <p:cNvPr id="34822" name="Rectangle 5">
            <a:extLst>
              <a:ext uri="{FF2B5EF4-FFF2-40B4-BE49-F238E27FC236}">
                <a16:creationId xmlns:a16="http://schemas.microsoft.com/office/drawing/2014/main" id="{25C1BFBD-2162-72AA-F24B-AC3E82E74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09669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3" name="Rectangle 6">
            <a:extLst>
              <a:ext uri="{FF2B5EF4-FFF2-40B4-BE49-F238E27FC236}">
                <a16:creationId xmlns:a16="http://schemas.microsoft.com/office/drawing/2014/main" id="{B433415E-880A-9F85-1828-1C69443F2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1" y="5177880"/>
            <a:ext cx="308129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400" b="1" dirty="0">
                <a:solidFill>
                  <a:srgbClr val="9933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ru-RU" altLang="ru-RU" sz="3600" b="1" dirty="0">
                <a:solidFill>
                  <a:srgbClr val="993300"/>
                </a:solidFill>
                <a:cs typeface="Times New Roman" panose="02020603050405020304" pitchFamily="18" charset="0"/>
              </a:rPr>
              <a:t>-</a:t>
            </a:r>
            <a:r>
              <a:rPr lang="ru-RU" altLang="ru-RU" sz="3600" b="1" dirty="0" err="1">
                <a:solidFill>
                  <a:srgbClr val="993300"/>
                </a:solidFill>
                <a:cs typeface="Times New Roman" panose="02020603050405020304" pitchFamily="18" charset="0"/>
              </a:rPr>
              <a:t>байланыс</a:t>
            </a:r>
            <a:r>
              <a:rPr lang="ru-RU" altLang="ru-RU" sz="3600" b="1" dirty="0">
                <a:solidFill>
                  <a:srgbClr val="9933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  <p:pic>
        <p:nvPicPr>
          <p:cNvPr id="34824" name="Picture 7" descr="tuk1-4">
            <a:extLst>
              <a:ext uri="{FF2B5EF4-FFF2-40B4-BE49-F238E27FC236}">
                <a16:creationId xmlns:a16="http://schemas.microsoft.com/office/drawing/2014/main" id="{39D665BB-3987-0B40-895F-9678032A9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43001"/>
            <a:ext cx="73152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Rectangle 11">
            <a:extLst>
              <a:ext uri="{FF2B5EF4-FFF2-40B4-BE49-F238E27FC236}">
                <a16:creationId xmlns:a16="http://schemas.microsoft.com/office/drawing/2014/main" id="{61ACF751-6D42-8CC6-EB18-71708F7EE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805489"/>
            <a:ext cx="86106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π-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орбиталь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сызығына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қатысты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антисимметриялық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атомдық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орбитальдардың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p-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бүйірлік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қабаттасуынан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орбиталь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l-GR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l-GR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орбитальдары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түзілетін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коваленттік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52B7A79-F7A9-C3C4-EADD-6C27AF05F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7656" y="0"/>
            <a:ext cx="1054344" cy="117986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4">
            <a:extLst>
              <a:ext uri="{FF2B5EF4-FFF2-40B4-BE49-F238E27FC236}">
                <a16:creationId xmlns:a16="http://schemas.microsoft.com/office/drawing/2014/main" id="{48DDE1CE-B36D-31BF-FADD-D48683C77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4E0965E-96FB-4FE6-9F5D-AA2587C380B3}" type="slidenum">
              <a:rPr lang="ru-RU" altLang="ru-RU" sz="1400"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212994" name="Rectangle 2">
            <a:extLst>
              <a:ext uri="{FF2B5EF4-FFF2-40B4-BE49-F238E27FC236}">
                <a16:creationId xmlns:a16="http://schemas.microsoft.com/office/drawing/2014/main" id="{9C031E80-3C41-01C5-141D-0947B92FC4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0726" y="347664"/>
            <a:ext cx="8569325" cy="777875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ru-RU" sz="3200" b="1" dirty="0" err="1">
                <a:solidFill>
                  <a:srgbClr val="0000CC"/>
                </a:solidFill>
              </a:rPr>
              <a:t>Органикалық</a:t>
            </a:r>
            <a:r>
              <a:rPr lang="ru-RU" sz="3200" b="1" dirty="0">
                <a:solidFill>
                  <a:srgbClr val="0000CC"/>
                </a:solidFill>
              </a:rPr>
              <a:t> </a:t>
            </a:r>
            <a:r>
              <a:rPr lang="ru-RU" sz="3200" b="1" dirty="0" err="1">
                <a:solidFill>
                  <a:srgbClr val="0000CC"/>
                </a:solidFill>
              </a:rPr>
              <a:t>қосылыстардағы</a:t>
            </a:r>
            <a:r>
              <a:rPr lang="ru-RU" sz="3200" b="1" dirty="0">
                <a:solidFill>
                  <a:srgbClr val="0000CC"/>
                </a:solidFill>
              </a:rPr>
              <a:t> </a:t>
            </a:r>
            <a:r>
              <a:rPr lang="ru-RU" sz="3200" b="1" dirty="0" err="1">
                <a:solidFill>
                  <a:srgbClr val="0000CC"/>
                </a:solidFill>
              </a:rPr>
              <a:t>көміртек</a:t>
            </a:r>
            <a:r>
              <a:rPr lang="ru-RU" sz="3200" b="1" dirty="0">
                <a:solidFill>
                  <a:srgbClr val="0000CC"/>
                </a:solidFill>
              </a:rPr>
              <a:t> </a:t>
            </a:r>
            <a:r>
              <a:rPr lang="ru-RU" sz="3200" b="1" dirty="0" err="1">
                <a:solidFill>
                  <a:srgbClr val="0000CC"/>
                </a:solidFill>
              </a:rPr>
              <a:t>атомының</a:t>
            </a:r>
            <a:r>
              <a:rPr lang="ru-RU" sz="3200" b="1" dirty="0">
                <a:solidFill>
                  <a:srgbClr val="0000CC"/>
                </a:solidFill>
              </a:rPr>
              <a:t> </a:t>
            </a:r>
            <a:r>
              <a:rPr lang="ru-RU" sz="3200" b="1" dirty="0" err="1">
                <a:solidFill>
                  <a:srgbClr val="0000CC"/>
                </a:solidFill>
              </a:rPr>
              <a:t>электрондық</a:t>
            </a:r>
            <a:r>
              <a:rPr lang="ru-RU" sz="3200" b="1" dirty="0">
                <a:solidFill>
                  <a:srgbClr val="0000CC"/>
                </a:solidFill>
              </a:rPr>
              <a:t> </a:t>
            </a:r>
            <a:r>
              <a:rPr lang="ru-RU" sz="3200" b="1" dirty="0" err="1">
                <a:solidFill>
                  <a:srgbClr val="0000CC"/>
                </a:solidFill>
              </a:rPr>
              <a:t>құрылымы</a:t>
            </a:r>
            <a:endParaRPr lang="ru-RU" sz="2800" dirty="0">
              <a:solidFill>
                <a:srgbClr val="0000CC"/>
              </a:solidFill>
            </a:endParaRPr>
          </a:p>
        </p:txBody>
      </p:sp>
      <p:sp>
        <p:nvSpPr>
          <p:cNvPr id="9220" name="Line 3">
            <a:extLst>
              <a:ext uri="{FF2B5EF4-FFF2-40B4-BE49-F238E27FC236}">
                <a16:creationId xmlns:a16="http://schemas.microsoft.com/office/drawing/2014/main" id="{225D77C0-B71D-7D34-3BFB-8C549E93EC84}"/>
              </a:ext>
            </a:extLst>
          </p:cNvPr>
          <p:cNvSpPr>
            <a:spLocks noChangeShapeType="1"/>
          </p:cNvSpPr>
          <p:nvPr/>
        </p:nvSpPr>
        <p:spPr bwMode="auto">
          <a:xfrm>
            <a:off x="2063750" y="1412875"/>
            <a:ext cx="8135938" cy="0"/>
          </a:xfrm>
          <a:prstGeom prst="line">
            <a:avLst/>
          </a:prstGeom>
          <a:noFill/>
          <a:ln w="76200" cmpd="tri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KZ"/>
          </a:p>
        </p:txBody>
      </p:sp>
      <p:sp>
        <p:nvSpPr>
          <p:cNvPr id="9221" name="Text Box 4">
            <a:extLst>
              <a:ext uri="{FF2B5EF4-FFF2-40B4-BE49-F238E27FC236}">
                <a16:creationId xmlns:a16="http://schemas.microsoft.com/office/drawing/2014/main" id="{60AB61F5-194A-40CF-8412-8444822CB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1268413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3600" b="1">
              <a:solidFill>
                <a:srgbClr val="0000CC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9222" name="Object 5">
            <a:extLst>
              <a:ext uri="{FF2B5EF4-FFF2-40B4-BE49-F238E27FC236}">
                <a16:creationId xmlns:a16="http://schemas.microsoft.com/office/drawing/2014/main" id="{6EEE6F45-1383-B7AC-AAD3-D3B9CEF401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63751" y="1125539"/>
          <a:ext cx="8208963" cy="3951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4552950" imgH="2190750" progId="ChemWindow.Document">
                  <p:embed/>
                </p:oleObj>
              </mc:Choice>
              <mc:Fallback>
                <p:oleObj name="Document" r:id="rId2" imgW="4552950" imgH="2190750" progId="ChemWindow.Document">
                  <p:embed/>
                  <p:pic>
                    <p:nvPicPr>
                      <p:cNvPr id="9222" name="Object 5">
                        <a:extLst>
                          <a:ext uri="{FF2B5EF4-FFF2-40B4-BE49-F238E27FC236}">
                            <a16:creationId xmlns:a16="http://schemas.microsoft.com/office/drawing/2014/main" id="{6EEE6F45-1383-B7AC-AAD3-D3B9CEF401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1" y="1125539"/>
                        <a:ext cx="8208963" cy="3951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Text Box 6">
            <a:extLst>
              <a:ext uri="{FF2B5EF4-FFF2-40B4-BE49-F238E27FC236}">
                <a16:creationId xmlns:a16="http://schemas.microsoft.com/office/drawing/2014/main" id="{F1721950-2165-0E49-37B4-A8DCFD9CD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5248275"/>
            <a:ext cx="18053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 err="1">
                <a:solidFill>
                  <a:srgbClr val="993300"/>
                </a:solidFill>
                <a:cs typeface="Times New Roman" panose="02020603050405020304" pitchFamily="18" charset="0"/>
              </a:rPr>
              <a:t>негізгі</a:t>
            </a:r>
            <a:r>
              <a:rPr lang="ru-RU" altLang="ru-RU" sz="2400" b="1" dirty="0">
                <a:solidFill>
                  <a:srgbClr val="9933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solidFill>
                  <a:srgbClr val="993300"/>
                </a:solidFill>
                <a:cs typeface="Times New Roman" panose="02020603050405020304" pitchFamily="18" charset="0"/>
              </a:rPr>
              <a:t>күйі</a:t>
            </a:r>
            <a:endParaRPr lang="ru-RU" altLang="ru-RU" sz="2400" b="1" dirty="0">
              <a:solidFill>
                <a:srgbClr val="993300"/>
              </a:solidFill>
              <a:cs typeface="Times New Roman" panose="02020603050405020304" pitchFamily="18" charset="0"/>
            </a:endParaRPr>
          </a:p>
        </p:txBody>
      </p:sp>
      <p:sp>
        <p:nvSpPr>
          <p:cNvPr id="9224" name="Text Box 7">
            <a:extLst>
              <a:ext uri="{FF2B5EF4-FFF2-40B4-BE49-F238E27FC236}">
                <a16:creationId xmlns:a16="http://schemas.microsoft.com/office/drawing/2014/main" id="{A2BB5053-BC7D-E98B-7B1D-019AFE0ED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900" y="5203825"/>
            <a:ext cx="18445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ru-RU" altLang="ru-RU" sz="2400" b="1" dirty="0" err="1">
                <a:solidFill>
                  <a:srgbClr val="993300"/>
                </a:solidFill>
                <a:cs typeface="Times New Roman" panose="02020603050405020304" pitchFamily="18" charset="0"/>
              </a:rPr>
              <a:t>қозған</a:t>
            </a:r>
            <a:r>
              <a:rPr lang="ru-RU" altLang="ru-RU" sz="2400" b="1" dirty="0">
                <a:solidFill>
                  <a:srgbClr val="9933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solidFill>
                  <a:srgbClr val="993300"/>
                </a:solidFill>
                <a:cs typeface="Times New Roman" panose="02020603050405020304" pitchFamily="18" charset="0"/>
              </a:rPr>
              <a:t>күйі</a:t>
            </a:r>
            <a:endParaRPr lang="ru-RU" altLang="ru-RU" sz="2400" b="1" dirty="0">
              <a:solidFill>
                <a:srgbClr val="993300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b="1" dirty="0">
              <a:solidFill>
                <a:srgbClr val="99330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9225" name="Object 8">
            <a:extLst>
              <a:ext uri="{FF2B5EF4-FFF2-40B4-BE49-F238E27FC236}">
                <a16:creationId xmlns:a16="http://schemas.microsoft.com/office/drawing/2014/main" id="{2972CC8F-23F1-C14D-7A43-CAFB3DE29F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63751" y="1125539"/>
          <a:ext cx="8208963" cy="3951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4552950" imgH="2190750" progId="ChemWindow.Document">
                  <p:embed/>
                </p:oleObj>
              </mc:Choice>
              <mc:Fallback>
                <p:oleObj name="Document" r:id="rId4" imgW="4552950" imgH="2190750" progId="ChemWindow.Document">
                  <p:embed/>
                  <p:pic>
                    <p:nvPicPr>
                      <p:cNvPr id="9225" name="Object 8">
                        <a:extLst>
                          <a:ext uri="{FF2B5EF4-FFF2-40B4-BE49-F238E27FC236}">
                            <a16:creationId xmlns:a16="http://schemas.microsoft.com/office/drawing/2014/main" id="{2972CC8F-23F1-C14D-7A43-CAFB3DE29F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1" y="1125539"/>
                        <a:ext cx="8208963" cy="3951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D524930-E2C1-141D-2E85-6225826A98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1935" y="0"/>
            <a:ext cx="1054699" cy="1182727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98CAA2-E42C-599A-8EAB-5B64FC77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ADDA951D-DC7B-4D27-8FE0-ED69D832F98D}" type="slidenum">
              <a:rPr lang="ru-RU" altLang="ru-RU">
                <a:latin typeface="Arial" panose="020B0604020202020204" pitchFamily="34" charset="0"/>
              </a:rPr>
              <a:pPr/>
              <a:t>30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38915" name="Прямоугольник 3">
            <a:extLst>
              <a:ext uri="{FF2B5EF4-FFF2-40B4-BE49-F238E27FC236}">
                <a16:creationId xmlns:a16="http://schemas.microsoft.com/office/drawing/2014/main" id="{4AE76C97-8EBC-376C-3D26-C68CE2BD7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28600"/>
            <a:ext cx="7315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ru-RU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Көміртегі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атомдары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арасындағы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байланыс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еселігі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  <a:endParaRPr lang="ru-RU" altLang="ru-K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а) дара  s-</a:t>
            </a:r>
            <a:r>
              <a:rPr lang="ru-RU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байланыс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r>
              <a:rPr lang="ru-RU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этанда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 Н</a:t>
            </a:r>
            <a:r>
              <a:rPr lang="ru-RU" altLang="ru-KZ" sz="1200" b="1" dirty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С–СН</a:t>
            </a:r>
            <a:r>
              <a:rPr lang="ru-RU" altLang="ru-KZ" sz="1200" b="1" dirty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; </a:t>
            </a:r>
            <a:endParaRPr lang="ru-RU" altLang="ru-K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б) </a:t>
            </a:r>
            <a:r>
              <a:rPr lang="ru-RU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қос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  σ+π </a:t>
            </a:r>
            <a:r>
              <a:rPr lang="ru-RU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байланыс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r>
              <a:rPr lang="ru-RU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этиленде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 Н</a:t>
            </a:r>
            <a:r>
              <a:rPr lang="ru-RU" altLang="ru-KZ" sz="1200" b="1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С=СН</a:t>
            </a:r>
            <a:r>
              <a:rPr lang="ru-RU" altLang="ru-KZ" sz="1200" b="1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  <a:endParaRPr lang="ru-RU" altLang="ru-K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в) </a:t>
            </a:r>
            <a:r>
              <a:rPr lang="ru-RU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үш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  σ+π+π </a:t>
            </a:r>
            <a:r>
              <a:rPr lang="ru-RU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байланыс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KZ" b="1" dirty="0" err="1">
                <a:solidFill>
                  <a:srgbClr val="000000"/>
                </a:solidFill>
                <a:latin typeface="Arial" panose="020B0604020202020204" pitchFamily="34" charset="0"/>
              </a:rPr>
              <a:t>ацетиленде</a:t>
            </a:r>
            <a:r>
              <a:rPr lang="ru-RU" altLang="ru-KZ" b="1" dirty="0">
                <a:solidFill>
                  <a:srgbClr val="000000"/>
                </a:solidFill>
                <a:latin typeface="Arial" panose="020B0604020202020204" pitchFamily="34" charset="0"/>
              </a:rPr>
              <a:t> НС≡СН</a:t>
            </a:r>
            <a:endParaRPr lang="ru-RU" altLang="ru-KZ" dirty="0"/>
          </a:p>
        </p:txBody>
      </p:sp>
      <p:pic>
        <p:nvPicPr>
          <p:cNvPr id="38916" name="Рисунок 4">
            <a:extLst>
              <a:ext uri="{FF2B5EF4-FFF2-40B4-BE49-F238E27FC236}">
                <a16:creationId xmlns:a16="http://schemas.microsoft.com/office/drawing/2014/main" id="{10BF5AFA-5EA6-9928-8785-FD2BE240F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28751"/>
            <a:ext cx="7577138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51AF3D0-A780-AADC-6D17-A534806B3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7656" y="0"/>
            <a:ext cx="1054344" cy="1179861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B294E6-4CB5-4902-8C63-5487DF8793CB}"/>
              </a:ext>
            </a:extLst>
          </p:cNvPr>
          <p:cNvSpPr txBox="1"/>
          <p:nvPr/>
        </p:nvSpPr>
        <p:spPr>
          <a:xfrm>
            <a:off x="2789169" y="2721114"/>
            <a:ext cx="75395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 РАХМЕТ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738EE5-1DC1-4CFB-A4C2-02050106E1A0}"/>
              </a:ext>
            </a:extLst>
          </p:cNvPr>
          <p:cNvSpPr txBox="1"/>
          <p:nvPr/>
        </p:nvSpPr>
        <p:spPr>
          <a:xfrm>
            <a:off x="11658600" y="632128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3723231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0">
            <a:extLst>
              <a:ext uri="{FF2B5EF4-FFF2-40B4-BE49-F238E27FC236}">
                <a16:creationId xmlns:a16="http://schemas.microsoft.com/office/drawing/2014/main" id="{A2898D14-2940-5B5E-1EB7-613B8588D7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D43090-9B9B-4A0E-8DFF-3316C55BB71A}" type="slidenum">
              <a:rPr lang="ru-RU" altLang="ru-RU" sz="1400"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214018" name="Rectangle 2">
            <a:extLst>
              <a:ext uri="{FF2B5EF4-FFF2-40B4-BE49-F238E27FC236}">
                <a16:creationId xmlns:a16="http://schemas.microsoft.com/office/drawing/2014/main" id="{797B878B-121D-CB5B-1ABD-E7F9A13861B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33600" y="304801"/>
            <a:ext cx="7772400" cy="5937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err="1">
                <a:solidFill>
                  <a:srgbClr val="0000FF"/>
                </a:solidFill>
              </a:rPr>
              <a:t>Атомдық</a:t>
            </a:r>
            <a:r>
              <a:rPr lang="ru-RU" sz="3200" dirty="0">
                <a:solidFill>
                  <a:srgbClr val="0000FF"/>
                </a:solidFill>
              </a:rPr>
              <a:t> </a:t>
            </a:r>
            <a:r>
              <a:rPr lang="ru-RU" sz="3200" dirty="0" err="1">
                <a:solidFill>
                  <a:srgbClr val="0000FF"/>
                </a:solidFill>
              </a:rPr>
              <a:t>орбитальдардың</a:t>
            </a:r>
            <a:r>
              <a:rPr lang="ru-RU" sz="3200" dirty="0">
                <a:solidFill>
                  <a:srgbClr val="0000FF"/>
                </a:solidFill>
              </a:rPr>
              <a:t> </a:t>
            </a:r>
            <a:r>
              <a:rPr lang="ru-RU" sz="3200" dirty="0" err="1">
                <a:solidFill>
                  <a:srgbClr val="0000FF"/>
                </a:solidFill>
              </a:rPr>
              <a:t>гибридтенуі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8C133FB2-9E35-A7BA-2122-ED62A0F7D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77272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245" name="Object 4">
            <a:extLst>
              <a:ext uri="{FF2B5EF4-FFF2-40B4-BE49-F238E27FC236}">
                <a16:creationId xmlns:a16="http://schemas.microsoft.com/office/drawing/2014/main" id="{9006D367-74AA-0573-F046-4BA745DADB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1447800"/>
          <a:ext cx="7162800" cy="355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2" imgW="6841490" imgH="3392170" progId="ISISServer">
                  <p:embed/>
                </p:oleObj>
              </mc:Choice>
              <mc:Fallback>
                <p:oleObj name="ISIS/Draw Sketch" r:id="rId2" imgW="6841490" imgH="3392170" progId="ISISServer">
                  <p:embed/>
                  <p:pic>
                    <p:nvPicPr>
                      <p:cNvPr id="10245" name="Object 4">
                        <a:extLst>
                          <a:ext uri="{FF2B5EF4-FFF2-40B4-BE49-F238E27FC236}">
                            <a16:creationId xmlns:a16="http://schemas.microsoft.com/office/drawing/2014/main" id="{9006D367-74AA-0573-F046-4BA745DADB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447800"/>
                        <a:ext cx="7162800" cy="355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Rectangle 5">
            <a:extLst>
              <a:ext uri="{FF2B5EF4-FFF2-40B4-BE49-F238E27FC236}">
                <a16:creationId xmlns:a16="http://schemas.microsoft.com/office/drawing/2014/main" id="{8756F404-E510-944A-5D7C-AA04744AB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5181600"/>
            <a:ext cx="7772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Төрт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эквивалентті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атомдық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орбитальдардан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ru-RU" alt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P) 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ТӨРТ </a:t>
            </a:r>
            <a:r>
              <a:rPr lang="ru-RU" alt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эквивалентті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гибридтелген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</a:t>
            </a:r>
            <a:r>
              <a:rPr lang="en-US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altLang="ru-RU" sz="1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гибридті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орбитальдар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түзіледі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05B5812-00FB-5231-C33D-7FC5CAB18F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1935" y="0"/>
            <a:ext cx="1054699" cy="118272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4">
            <a:extLst>
              <a:ext uri="{FF2B5EF4-FFF2-40B4-BE49-F238E27FC236}">
                <a16:creationId xmlns:a16="http://schemas.microsoft.com/office/drawing/2014/main" id="{63E42149-D023-00EE-FC33-8AD7012B5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C1DFB01-3F5B-420E-8B0E-17AE01E07979}" type="slidenum">
              <a:rPr lang="ru-RU" altLang="ru-RU" sz="1400"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215042" name="Rectangle 2">
            <a:extLst>
              <a:ext uri="{FF2B5EF4-FFF2-40B4-BE49-F238E27FC236}">
                <a16:creationId xmlns:a16="http://schemas.microsoft.com/office/drawing/2014/main" id="{0AA4CC8F-1308-AEA6-7CB1-DC847B4853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0726" y="115889"/>
            <a:ext cx="8569325" cy="77787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600" b="1" dirty="0" err="1">
                <a:solidFill>
                  <a:srgbClr val="0000CC"/>
                </a:solidFill>
              </a:rPr>
              <a:t>Гибридтену</a:t>
            </a:r>
            <a:r>
              <a:rPr lang="ru-RU" sz="3600" dirty="0">
                <a:solidFill>
                  <a:srgbClr val="0000CC"/>
                </a:solidFill>
              </a:rPr>
              <a:t> </a:t>
            </a:r>
            <a:r>
              <a:rPr lang="ru-RU" sz="3200" dirty="0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11268" name="Line 3">
            <a:extLst>
              <a:ext uri="{FF2B5EF4-FFF2-40B4-BE49-F238E27FC236}">
                <a16:creationId xmlns:a16="http://schemas.microsoft.com/office/drawing/2014/main" id="{37BFA470-166A-3DDE-37B2-4FF483F90B9A}"/>
              </a:ext>
            </a:extLst>
          </p:cNvPr>
          <p:cNvSpPr>
            <a:spLocks noChangeShapeType="1"/>
          </p:cNvSpPr>
          <p:nvPr/>
        </p:nvSpPr>
        <p:spPr bwMode="auto">
          <a:xfrm>
            <a:off x="2063750" y="981075"/>
            <a:ext cx="8135938" cy="0"/>
          </a:xfrm>
          <a:prstGeom prst="line">
            <a:avLst/>
          </a:prstGeom>
          <a:noFill/>
          <a:ln w="76200" cmpd="tri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KZ"/>
          </a:p>
        </p:txBody>
      </p:sp>
      <p:sp>
        <p:nvSpPr>
          <p:cNvPr id="11269" name="Text Box 4">
            <a:extLst>
              <a:ext uri="{FF2B5EF4-FFF2-40B4-BE49-F238E27FC236}">
                <a16:creationId xmlns:a16="http://schemas.microsoft.com/office/drawing/2014/main" id="{D5A654C2-9CD2-A126-72F8-8519305F8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1268413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3600" b="1">
              <a:solidFill>
                <a:srgbClr val="0000CC"/>
              </a:solidFill>
              <a:cs typeface="Times New Roman" panose="02020603050405020304" pitchFamily="18" charset="0"/>
            </a:endParaRPr>
          </a:p>
        </p:txBody>
      </p:sp>
      <p:sp>
        <p:nvSpPr>
          <p:cNvPr id="11270" name="Rectangle 5">
            <a:extLst>
              <a:ext uri="{FF2B5EF4-FFF2-40B4-BE49-F238E27FC236}">
                <a16:creationId xmlns:a16="http://schemas.microsoft.com/office/drawing/2014/main" id="{8AEEC0C4-8CEC-91DA-4060-0C289851E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981075"/>
            <a:ext cx="80645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 dirty="0" err="1">
                <a:solidFill>
                  <a:srgbClr val="FF3300"/>
                </a:solidFill>
                <a:cs typeface="Times New Roman" panose="02020603050405020304" pitchFamily="18" charset="0"/>
              </a:rPr>
              <a:t>Атомдық</a:t>
            </a:r>
            <a:r>
              <a:rPr lang="ru-RU" altLang="ru-RU" sz="2800" b="1" i="1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FF3300"/>
                </a:solidFill>
                <a:cs typeface="Times New Roman" panose="02020603050405020304" pitchFamily="18" charset="0"/>
              </a:rPr>
              <a:t>орбиталь</a:t>
            </a:r>
            <a:r>
              <a:rPr lang="ru-RU" altLang="ru-RU" sz="2800" b="1" dirty="0">
                <a:solidFill>
                  <a:srgbClr val="006600"/>
                </a:solidFill>
                <a:cs typeface="Times New Roman" panose="02020603050405020304" pitchFamily="18" charset="0"/>
              </a:rPr>
              <a:t> — </a:t>
            </a:r>
            <a:r>
              <a:rPr lang="ru-RU" altLang="ru-RU" sz="2800" b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бұл</a:t>
            </a:r>
            <a:r>
              <a:rPr lang="ru-RU" altLang="ru-RU" sz="2800" b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электронның</a:t>
            </a:r>
            <a:r>
              <a:rPr lang="ru-RU" altLang="ru-RU" sz="2800" b="1" dirty="0">
                <a:solidFill>
                  <a:srgbClr val="006600"/>
                </a:solidFill>
                <a:cs typeface="Times New Roman" panose="02020603050405020304" pitchFamily="18" charset="0"/>
              </a:rPr>
              <a:t> болу </a:t>
            </a:r>
            <a:r>
              <a:rPr lang="ru-RU" altLang="ru-RU" sz="2800" b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ықтималдығы</a:t>
            </a:r>
            <a:r>
              <a:rPr lang="ru-RU" altLang="ru-RU" sz="2800" b="1" dirty="0">
                <a:solidFill>
                  <a:srgbClr val="006600"/>
                </a:solidFill>
                <a:cs typeface="Times New Roman" panose="02020603050405020304" pitchFamily="18" charset="0"/>
              </a:rPr>
              <a:t> максимум </a:t>
            </a:r>
            <a:r>
              <a:rPr lang="ru-RU" altLang="ru-RU" sz="2800" b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болатын</a:t>
            </a:r>
            <a:r>
              <a:rPr lang="ru-RU" altLang="ru-RU" sz="2800" b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кеңістік</a:t>
            </a:r>
            <a:r>
              <a:rPr lang="ru-RU" altLang="ru-RU" sz="2800" b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бөлігі</a:t>
            </a:r>
            <a:r>
              <a:rPr lang="ru-RU" altLang="ru-RU" sz="2800" b="1" dirty="0">
                <a:solidFill>
                  <a:srgbClr val="006600"/>
                </a:solidFill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271" name="Picture 6" descr="tuk1-1(s)">
            <a:extLst>
              <a:ext uri="{FF2B5EF4-FFF2-40B4-BE49-F238E27FC236}">
                <a16:creationId xmlns:a16="http://schemas.microsoft.com/office/drawing/2014/main" id="{1C7F9FE5-21FC-0762-1F97-3F935E222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6" y="2708275"/>
            <a:ext cx="2284413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7" descr="tuk1-1(px)">
            <a:extLst>
              <a:ext uri="{FF2B5EF4-FFF2-40B4-BE49-F238E27FC236}">
                <a16:creationId xmlns:a16="http://schemas.microsoft.com/office/drawing/2014/main" id="{6952DFA7-61EA-5B8E-67EA-0AAAD62D2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2708276"/>
            <a:ext cx="2025650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8" descr="tuk1-1(py)">
            <a:extLst>
              <a:ext uri="{FF2B5EF4-FFF2-40B4-BE49-F238E27FC236}">
                <a16:creationId xmlns:a16="http://schemas.microsoft.com/office/drawing/2014/main" id="{3CADB212-DB92-17B9-95D2-668F0C198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4" y="2708276"/>
            <a:ext cx="2117725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9" descr="tuk1-1(pz)">
            <a:extLst>
              <a:ext uri="{FF2B5EF4-FFF2-40B4-BE49-F238E27FC236}">
                <a16:creationId xmlns:a16="http://schemas.microsoft.com/office/drawing/2014/main" id="{584FE6EB-964E-C804-240D-AA6DDD13A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613" y="2708275"/>
            <a:ext cx="22860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Rectangle 10">
            <a:extLst>
              <a:ext uri="{FF2B5EF4-FFF2-40B4-BE49-F238E27FC236}">
                <a16:creationId xmlns:a16="http://schemas.microsoft.com/office/drawing/2014/main" id="{4D090623-7D62-7A94-17B7-3D6DC9F7A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8626" y="261937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6" name="Rectangle 11">
            <a:extLst>
              <a:ext uri="{FF2B5EF4-FFF2-40B4-BE49-F238E27FC236}">
                <a16:creationId xmlns:a16="http://schemas.microsoft.com/office/drawing/2014/main" id="{FB43A131-7C8D-8495-D54F-01339D4E5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8626" y="261937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7" name="Rectangle 12">
            <a:extLst>
              <a:ext uri="{FF2B5EF4-FFF2-40B4-BE49-F238E27FC236}">
                <a16:creationId xmlns:a16="http://schemas.microsoft.com/office/drawing/2014/main" id="{EC42854E-2FB6-E5E6-CD1E-0992FEBB2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8626" y="261937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8" name="Rectangle 13">
            <a:extLst>
              <a:ext uri="{FF2B5EF4-FFF2-40B4-BE49-F238E27FC236}">
                <a16:creationId xmlns:a16="http://schemas.microsoft.com/office/drawing/2014/main" id="{AB5E28D6-7117-02A8-DDD7-97440C6B5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8626" y="261937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C3B9985-9EA0-2DC6-272D-521A7E9730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21935" y="0"/>
            <a:ext cx="1054699" cy="118272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Номер слайда 4">
            <a:extLst>
              <a:ext uri="{FF2B5EF4-FFF2-40B4-BE49-F238E27FC236}">
                <a16:creationId xmlns:a16="http://schemas.microsoft.com/office/drawing/2014/main" id="{525F6018-682A-DC4F-6B40-E9C705261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100373C-54C6-4869-895B-8D9267DA3992}" type="slidenum">
              <a:rPr lang="ru-RU" altLang="ru-RU" sz="1400"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217090" name="Rectangle 2">
            <a:extLst>
              <a:ext uri="{FF2B5EF4-FFF2-40B4-BE49-F238E27FC236}">
                <a16:creationId xmlns:a16="http://schemas.microsoft.com/office/drawing/2014/main" id="{FAD209AE-014C-5B90-8864-DE0AEDEF49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0726" y="115889"/>
            <a:ext cx="8569325" cy="77787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600" b="1" dirty="0" err="1">
                <a:solidFill>
                  <a:srgbClr val="0000CC"/>
                </a:solidFill>
              </a:rPr>
              <a:t>Гибридтену</a:t>
            </a:r>
            <a:r>
              <a:rPr lang="ru-RU" sz="3600" dirty="0">
                <a:solidFill>
                  <a:srgbClr val="0000CC"/>
                </a:solidFill>
              </a:rPr>
              <a:t> </a:t>
            </a:r>
            <a:r>
              <a:rPr lang="ru-RU" sz="3200" dirty="0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12292" name="Line 3">
            <a:extLst>
              <a:ext uri="{FF2B5EF4-FFF2-40B4-BE49-F238E27FC236}">
                <a16:creationId xmlns:a16="http://schemas.microsoft.com/office/drawing/2014/main" id="{F048E89F-8483-4E4A-59B1-C9AF38C4AD16}"/>
              </a:ext>
            </a:extLst>
          </p:cNvPr>
          <p:cNvSpPr>
            <a:spLocks noChangeShapeType="1"/>
          </p:cNvSpPr>
          <p:nvPr/>
        </p:nvSpPr>
        <p:spPr bwMode="auto">
          <a:xfrm>
            <a:off x="2063750" y="981075"/>
            <a:ext cx="8135938" cy="0"/>
          </a:xfrm>
          <a:prstGeom prst="line">
            <a:avLst/>
          </a:prstGeom>
          <a:noFill/>
          <a:ln w="76200" cmpd="tri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KZ"/>
          </a:p>
        </p:txBody>
      </p:sp>
      <p:sp>
        <p:nvSpPr>
          <p:cNvPr id="12293" name="Text Box 4">
            <a:extLst>
              <a:ext uri="{FF2B5EF4-FFF2-40B4-BE49-F238E27FC236}">
                <a16:creationId xmlns:a16="http://schemas.microsoft.com/office/drawing/2014/main" id="{323134B4-AB18-C3BF-8363-0B782EB7E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1268413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3600" b="1">
              <a:solidFill>
                <a:srgbClr val="0000CC"/>
              </a:solidFill>
              <a:cs typeface="Times New Roman" panose="02020603050405020304" pitchFamily="18" charset="0"/>
            </a:endParaRPr>
          </a:p>
        </p:txBody>
      </p:sp>
      <p:pic>
        <p:nvPicPr>
          <p:cNvPr id="12294" name="Picture 5" descr="tet">
            <a:extLst>
              <a:ext uri="{FF2B5EF4-FFF2-40B4-BE49-F238E27FC236}">
                <a16:creationId xmlns:a16="http://schemas.microsoft.com/office/drawing/2014/main" id="{CD56B348-F97E-C34E-A564-BD944D65F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50" y="4005263"/>
            <a:ext cx="5524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6" descr="trig">
            <a:extLst>
              <a:ext uri="{FF2B5EF4-FFF2-40B4-BE49-F238E27FC236}">
                <a16:creationId xmlns:a16="http://schemas.microsoft.com/office/drawing/2014/main" id="{AE40C94E-A2B2-2D95-FCE4-563C50352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026" y="5300664"/>
            <a:ext cx="5619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7" descr="linear">
            <a:extLst>
              <a:ext uri="{FF2B5EF4-FFF2-40B4-BE49-F238E27FC236}">
                <a16:creationId xmlns:a16="http://schemas.microsoft.com/office/drawing/2014/main" id="{92530772-2104-8A61-681B-41A34103B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350" y="6092825"/>
            <a:ext cx="5524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Rectangle 8">
            <a:extLst>
              <a:ext uri="{FF2B5EF4-FFF2-40B4-BE49-F238E27FC236}">
                <a16:creationId xmlns:a16="http://schemas.microsoft.com/office/drawing/2014/main" id="{DA71FB84-DE7D-AA09-635D-2D22A9553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269" y="1034649"/>
            <a:ext cx="10288522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500" b="1" dirty="0" err="1">
                <a:solidFill>
                  <a:srgbClr val="003399"/>
                </a:solidFill>
                <a:cs typeface="Times New Roman" panose="02020603050405020304" pitchFamily="18" charset="0"/>
              </a:rPr>
              <a:t>Гибридті</a:t>
            </a:r>
            <a:r>
              <a:rPr lang="ru-RU" altLang="ru-RU" sz="2500" b="1" dirty="0">
                <a:solidFill>
                  <a:srgbClr val="003399"/>
                </a:solidFill>
                <a:cs typeface="Times New Roman" panose="02020603050405020304" pitchFamily="18" charset="0"/>
              </a:rPr>
              <a:t>  </a:t>
            </a:r>
            <a:r>
              <a:rPr lang="ru-RU" altLang="ru-RU" sz="2500" b="1" dirty="0" err="1">
                <a:solidFill>
                  <a:srgbClr val="003399"/>
                </a:solidFill>
                <a:cs typeface="Times New Roman" panose="02020603050405020304" pitchFamily="18" charset="0"/>
              </a:rPr>
              <a:t>орбитальдар</a:t>
            </a:r>
            <a:r>
              <a:rPr lang="ru-RU" altLang="ru-RU" sz="2500" b="1" dirty="0">
                <a:solidFill>
                  <a:srgbClr val="003399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500" b="1" dirty="0" err="1">
                <a:solidFill>
                  <a:srgbClr val="003399"/>
                </a:solidFill>
                <a:cs typeface="Times New Roman" panose="02020603050405020304" pitchFamily="18" charset="0"/>
              </a:rPr>
              <a:t>және</a:t>
            </a:r>
            <a:r>
              <a:rPr lang="ru-RU" altLang="ru-RU" sz="2500" b="1" dirty="0">
                <a:solidFill>
                  <a:srgbClr val="003399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500" b="1" dirty="0" err="1">
                <a:solidFill>
                  <a:srgbClr val="003399"/>
                </a:solidFill>
                <a:cs typeface="Times New Roman" panose="02020603050405020304" pitchFamily="18" charset="0"/>
              </a:rPr>
              <a:t>көміртегі</a:t>
            </a:r>
            <a:r>
              <a:rPr lang="ru-RU" altLang="ru-RU" sz="2500" b="1" dirty="0">
                <a:solidFill>
                  <a:srgbClr val="003399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500" b="1" dirty="0" err="1">
                <a:solidFill>
                  <a:srgbClr val="003399"/>
                </a:solidFill>
                <a:cs typeface="Times New Roman" panose="02020603050405020304" pitchFamily="18" charset="0"/>
              </a:rPr>
              <a:t>атомдарының</a:t>
            </a:r>
            <a:r>
              <a:rPr lang="ru-RU" altLang="ru-RU" sz="2500" b="1" dirty="0">
                <a:solidFill>
                  <a:srgbClr val="003399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500" b="1" dirty="0" err="1">
                <a:solidFill>
                  <a:srgbClr val="003399"/>
                </a:solidFill>
                <a:cs typeface="Times New Roman" panose="02020603050405020304" pitchFamily="18" charset="0"/>
              </a:rPr>
              <a:t>сипаты</a:t>
            </a:r>
            <a:endParaRPr lang="ru-RU" altLang="ru-RU" sz="3600" b="1" dirty="0">
              <a:solidFill>
                <a:srgbClr val="003399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80950" name="Group 54">
            <a:extLst>
              <a:ext uri="{FF2B5EF4-FFF2-40B4-BE49-F238E27FC236}">
                <a16:creationId xmlns:a16="http://schemas.microsoft.com/office/drawing/2014/main" id="{E9ABAAE8-D086-DE13-E70B-3E75E6B7E9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583236"/>
              </p:ext>
            </p:extLst>
          </p:nvPr>
        </p:nvGraphicFramePr>
        <p:xfrm>
          <a:off x="1847850" y="1628776"/>
          <a:ext cx="8675688" cy="4860925"/>
        </p:xfrm>
        <a:graphic>
          <a:graphicData uri="http://schemas.openxmlformats.org/drawingml/2006/table">
            <a:tbl>
              <a:tblPr/>
              <a:tblGrid>
                <a:gridCol w="2168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7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00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46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193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5394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Көміртек</a:t>
                      </a:r>
                      <a:r>
                        <a:rPr kumimoji="0" lang="ru-RU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атомының</a:t>
                      </a:r>
                      <a:r>
                        <a:rPr kumimoji="0" lang="ru-RU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күйі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Орбитальдар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Көміртек</a:t>
                      </a:r>
                      <a:r>
                        <a:rPr kumimoji="0" lang="ru-RU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атомының</a:t>
                      </a:r>
                      <a:r>
                        <a:rPr kumimoji="0" lang="ru-RU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валенттік</a:t>
                      </a:r>
                      <a:r>
                        <a:rPr kumimoji="0" lang="ru-RU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күйі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Гибридтену</a:t>
                      </a:r>
                      <a:r>
                        <a:rPr kumimoji="0" lang="ru-RU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типі</a:t>
                      </a:r>
                      <a:r>
                        <a:rPr kumimoji="0" lang="ru-RU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және</a:t>
                      </a:r>
                      <a:r>
                        <a:rPr kumimoji="0" lang="ru-RU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молекулалық</a:t>
                      </a:r>
                      <a:r>
                        <a:rPr kumimoji="0" lang="ru-RU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құрылысы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32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Қозған</a:t>
                      </a:r>
                      <a:r>
                        <a:rPr kumimoji="0" lang="ru-RU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бастапқы</a:t>
                      </a:r>
                      <a:r>
                        <a:rPr kumimoji="0" lang="ru-RU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күй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1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2s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1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2p</a:t>
                      </a:r>
                      <a:r>
                        <a:rPr kumimoji="0" lang="en-US" sz="1900" b="1" i="1" u="none" strike="noStrike" cap="none" normalizeH="0" baseline="-3000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x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1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2p</a:t>
                      </a:r>
                      <a:r>
                        <a:rPr kumimoji="0" lang="en-US" sz="1900" b="1" i="1" u="none" strike="noStrike" cap="none" normalizeH="0" baseline="-3000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y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1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2p</a:t>
                      </a:r>
                      <a:r>
                        <a:rPr kumimoji="0" lang="en-US" sz="1900" b="1" i="1" u="none" strike="noStrike" cap="none" normalizeH="0" baseline="-3000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z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–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–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93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Алкандар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1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2sp</a:t>
                      </a:r>
                      <a:r>
                        <a:rPr kumimoji="0" lang="en-US" sz="1900" b="1" i="1" u="none" strike="noStrike" cap="none" normalizeH="0" baseline="3000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3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1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2sp</a:t>
                      </a:r>
                      <a:r>
                        <a:rPr kumimoji="0" lang="en-US" sz="1900" b="1" i="1" u="none" strike="noStrike" cap="none" normalizeH="0" baseline="3000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3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1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2sp</a:t>
                      </a:r>
                      <a:r>
                        <a:rPr kumimoji="0" lang="en-US" sz="1900" b="1" i="1" u="none" strike="noStrike" cap="none" normalizeH="0" baseline="3000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3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1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2sp</a:t>
                      </a:r>
                      <a:r>
                        <a:rPr kumimoji="0" lang="en-US" sz="1900" b="1" i="1" u="none" strike="noStrike" cap="none" normalizeH="0" baseline="3000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3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I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kk-KZ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(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sp</a:t>
                      </a:r>
                      <a:r>
                        <a:rPr kumimoji="0" lang="en-US" sz="1800" b="1" i="1" u="none" strike="noStrike" cap="none" normalizeH="0" baseline="3000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3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) </a:t>
                      </a:r>
                      <a:r>
                        <a:rPr kumimoji="0" 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Тетраэдрлік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93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Алкендер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1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2sp</a:t>
                      </a:r>
                      <a:r>
                        <a:rPr kumimoji="0" lang="en-US" sz="1900" b="1" i="1" u="none" strike="noStrike" cap="none" normalizeH="0" baseline="3000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1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2sp</a:t>
                      </a:r>
                      <a:r>
                        <a:rPr kumimoji="0" lang="en-US" sz="1900" b="1" i="1" u="none" strike="noStrike" cap="none" normalizeH="0" baseline="3000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1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2sp</a:t>
                      </a:r>
                      <a:r>
                        <a:rPr kumimoji="0" lang="en-US" sz="1900" b="1" i="1" u="none" strike="noStrike" cap="none" normalizeH="0" baseline="3000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1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2p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II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(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sp</a:t>
                      </a:r>
                      <a:r>
                        <a:rPr kumimoji="0" lang="en-US" sz="1800" b="1" i="1" u="none" strike="noStrike" cap="none" normalizeH="0" baseline="3000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)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Тригональды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(</a:t>
                      </a:r>
                      <a:r>
                        <a:rPr kumimoji="0" 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жазық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93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Алкиндер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1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2sp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1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2sp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1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2p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1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2p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III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(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sp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) </a:t>
                      </a:r>
                      <a:r>
                        <a:rPr kumimoji="0" 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Дигональды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 (</a:t>
                      </a:r>
                      <a:r>
                        <a:rPr kumimoji="0" 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сызықты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280DC54-AAA5-AA9B-373E-6814B8C0FD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1935" y="0"/>
            <a:ext cx="1054699" cy="118272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2BE3FA-66D0-E41C-E3DA-0557810B4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A45A39E-C3C2-9654-3768-9FF02F0ED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F60FF7AE-17B1-45EE-8DC1-041ED013A080}" type="slidenum">
              <a:rPr lang="ru-RU" altLang="ru-RU">
                <a:latin typeface="Arial" panose="020B0604020202020204" pitchFamily="34" charset="0"/>
              </a:rPr>
              <a:pPr/>
              <a:t>7</a:t>
            </a:fld>
            <a:endParaRPr lang="ru-RU" altLang="ru-RU">
              <a:latin typeface="Arial" panose="020B0604020202020204" pitchFamily="34" charset="0"/>
            </a:endParaRPr>
          </a:p>
        </p:txBody>
      </p:sp>
      <p:pic>
        <p:nvPicPr>
          <p:cNvPr id="43012" name="Рисунок 3">
            <a:extLst>
              <a:ext uri="{FF2B5EF4-FFF2-40B4-BE49-F238E27FC236}">
                <a16:creationId xmlns:a16="http://schemas.microsoft.com/office/drawing/2014/main" id="{134247A2-E74D-EB7E-CD1B-54503F1B6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3" y="1"/>
            <a:ext cx="12029813" cy="745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B503F6-3D97-B72D-FD4A-0B168628A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7656" y="0"/>
            <a:ext cx="1054344" cy="117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193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15B6B-842C-B9FE-E0BC-DF37549D3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D020E56-284F-2239-1D3B-A58FCFAFA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C6911AB7-2C6A-4C67-9A54-64C1855BE1EA}" type="slidenum">
              <a:rPr lang="ru-RU" altLang="ru-RU">
                <a:latin typeface="Arial" panose="020B0604020202020204" pitchFamily="34" charset="0"/>
              </a:rPr>
              <a:pPr/>
              <a:t>8</a:t>
            </a:fld>
            <a:endParaRPr lang="ru-RU" altLang="ru-RU">
              <a:latin typeface="Arial" panose="020B0604020202020204" pitchFamily="34" charset="0"/>
            </a:endParaRPr>
          </a:p>
        </p:txBody>
      </p:sp>
      <p:pic>
        <p:nvPicPr>
          <p:cNvPr id="46084" name="Рисунок 3">
            <a:extLst>
              <a:ext uri="{FF2B5EF4-FFF2-40B4-BE49-F238E27FC236}">
                <a16:creationId xmlns:a16="http://schemas.microsoft.com/office/drawing/2014/main" id="{95D6BB10-3209-E2EB-1D7D-C037F8BEA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3" y="536895"/>
            <a:ext cx="11467980" cy="676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6C962D-6671-2796-1CA6-E5CE9EC81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8933" y="136525"/>
            <a:ext cx="1054344" cy="117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374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3CD95F-6B25-0A1F-8066-3E6766273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62FA8F7-744E-D2BC-4051-DFDC2A36A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DEF9477D-E1FA-4293-B270-84E141DA6BFF}" type="slidenum">
              <a:rPr lang="ru-RU" altLang="ru-RU">
                <a:latin typeface="Arial" panose="020B0604020202020204" pitchFamily="34" charset="0"/>
              </a:rPr>
              <a:pPr/>
              <a:t>9</a:t>
            </a:fld>
            <a:endParaRPr lang="ru-RU" altLang="ru-RU">
              <a:latin typeface="Arial" panose="020B0604020202020204" pitchFamily="34" charset="0"/>
            </a:endParaRPr>
          </a:p>
        </p:txBody>
      </p:sp>
      <p:pic>
        <p:nvPicPr>
          <p:cNvPr id="47108" name="Рисунок 3">
            <a:extLst>
              <a:ext uri="{FF2B5EF4-FFF2-40B4-BE49-F238E27FC236}">
                <a16:creationId xmlns:a16="http://schemas.microsoft.com/office/drawing/2014/main" id="{CB7F6662-0456-C902-5F34-A152F3DA0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22092" cy="68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72AFF6-60AB-2C57-B0E9-A287D67A6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7656" y="0"/>
            <a:ext cx="1054344" cy="117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7517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28777</TotalTime>
  <Words>1227</Words>
  <Application>Microsoft Office PowerPoint</Application>
  <PresentationFormat>Широкоэкранный</PresentationFormat>
  <Paragraphs>225</Paragraphs>
  <Slides>31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31</vt:i4>
      </vt:variant>
    </vt:vector>
  </HeadingPairs>
  <TitlesOfParts>
    <vt:vector size="41" baseType="lpstr">
      <vt:lpstr>Arial</vt:lpstr>
      <vt:lpstr>Calibri</vt:lpstr>
      <vt:lpstr>Calibri Light</vt:lpstr>
      <vt:lpstr>Roboto</vt:lpstr>
      <vt:lpstr>Times New Roman</vt:lpstr>
      <vt:lpstr>Wingdings</vt:lpstr>
      <vt:lpstr>Тема Office</vt:lpstr>
      <vt:lpstr>Document</vt:lpstr>
      <vt:lpstr>ISIS/Draw Sketch</vt:lpstr>
      <vt:lpstr>Equation</vt:lpstr>
      <vt:lpstr>Презентация PowerPoint</vt:lpstr>
      <vt:lpstr>Презентация PowerPoint</vt:lpstr>
      <vt:lpstr>Органикалық қосылыстардағы көміртек атомының электрондық құрылымы</vt:lpstr>
      <vt:lpstr>Атомдық орбитальдардың гибридтенуі</vt:lpstr>
      <vt:lpstr>Гибридтену  </vt:lpstr>
      <vt:lpstr>Гибридтену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Коваленттік байланыстың сипаттамалары</vt:lpstr>
      <vt:lpstr>Коваленттік байланыстың қасиеттері</vt:lpstr>
      <vt:lpstr>Презентация PowerPoint</vt:lpstr>
      <vt:lpstr>Байланыс ұзындығы мен  энергиясы</vt:lpstr>
      <vt:lpstr>Полюстілігі</vt:lpstr>
      <vt:lpstr>Поляризациялану</vt:lpstr>
      <vt:lpstr>Презентация PowerPoint</vt:lpstr>
      <vt:lpstr>Коваленттік байланыстың бағытталуы</vt:lpstr>
      <vt:lpstr>Презентация PowerPoint</vt:lpstr>
      <vt:lpstr>Презентация PowerPoint</vt:lpstr>
      <vt:lpstr>Орбитальдардың бүркесуінің әртүрлі типтері </vt:lpstr>
      <vt:lpstr>Орбитальдардың бүркесуінің әртүрлі типтері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Бектемисова Айнаш</cp:lastModifiedBy>
  <cp:revision>154</cp:revision>
  <cp:lastPrinted>2024-03-14T05:42:39Z</cp:lastPrinted>
  <dcterms:created xsi:type="dcterms:W3CDTF">2020-08-21T13:37:58Z</dcterms:created>
  <dcterms:modified xsi:type="dcterms:W3CDTF">2024-03-27T11:56:33Z</dcterms:modified>
</cp:coreProperties>
</file>